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7" r:id="rId11"/>
    <p:sldId id="269" r:id="rId12"/>
    <p:sldId id="270" r:id="rId13"/>
    <p:sldId id="271" r:id="rId14"/>
    <p:sldId id="272" r:id="rId15"/>
    <p:sldId id="289" r:id="rId16"/>
  </p:sldIdLst>
  <p:sldSz cx="18288000" cy="10287000"/>
  <p:notesSz cx="18288000" cy="10287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943"/>
    <p:restoredTop sz="66118"/>
  </p:normalViewPr>
  <p:slideViewPr>
    <p:cSldViewPr>
      <p:cViewPr varScale="1">
        <p:scale>
          <a:sx n="53" d="100"/>
          <a:sy n="53" d="100"/>
        </p:scale>
        <p:origin x="176" y="21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5FC8878E-8DCE-8A46-8C5B-3F3DB8501606}" type="datetimeFigureOut">
              <a:rPr lang="en-US" smtClean="0"/>
              <a:t>4/27/23</a:t>
            </a:fld>
            <a:endParaRPr lang="en-US"/>
          </a:p>
        </p:txBody>
      </p:sp>
      <p:sp>
        <p:nvSpPr>
          <p:cNvPr id="4" name="Slide Image Placeholder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7D4EAAFA-AD3F-1342-9B35-E89091970110}" type="slidenum">
              <a:rPr lang="en-US" smtClean="0"/>
              <a:t>‹#›</a:t>
            </a:fld>
            <a:endParaRPr lang="en-US"/>
          </a:p>
        </p:txBody>
      </p:sp>
    </p:spTree>
    <p:extLst>
      <p:ext uri="{BB962C8B-B14F-4D97-AF65-F5344CB8AC3E}">
        <p14:creationId xmlns:p14="http://schemas.microsoft.com/office/powerpoint/2010/main" val="174890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4EAAFA-AD3F-1342-9B35-E89091970110}" type="slidenum">
              <a:rPr lang="en-US" smtClean="0"/>
              <a:t>1</a:t>
            </a:fld>
            <a:endParaRPr lang="en-US"/>
          </a:p>
        </p:txBody>
      </p:sp>
    </p:spTree>
    <p:extLst>
      <p:ext uri="{BB962C8B-B14F-4D97-AF65-F5344CB8AC3E}">
        <p14:creationId xmlns:p14="http://schemas.microsoft.com/office/powerpoint/2010/main" val="2755068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4EAAFA-AD3F-1342-9B35-E89091970110}" type="slidenum">
              <a:rPr lang="en-US" smtClean="0"/>
              <a:t>10</a:t>
            </a:fld>
            <a:endParaRPr lang="en-US"/>
          </a:p>
        </p:txBody>
      </p:sp>
    </p:spTree>
    <p:extLst>
      <p:ext uri="{BB962C8B-B14F-4D97-AF65-F5344CB8AC3E}">
        <p14:creationId xmlns:p14="http://schemas.microsoft.com/office/powerpoint/2010/main" val="825093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4EAAFA-AD3F-1342-9B35-E89091970110}" type="slidenum">
              <a:rPr lang="en-US" smtClean="0"/>
              <a:t>11</a:t>
            </a:fld>
            <a:endParaRPr lang="en-US"/>
          </a:p>
        </p:txBody>
      </p:sp>
    </p:spTree>
    <p:extLst>
      <p:ext uri="{BB962C8B-B14F-4D97-AF65-F5344CB8AC3E}">
        <p14:creationId xmlns:p14="http://schemas.microsoft.com/office/powerpoint/2010/main" val="1881278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4EAAFA-AD3F-1342-9B35-E89091970110}" type="slidenum">
              <a:rPr lang="en-US" smtClean="0"/>
              <a:t>13</a:t>
            </a:fld>
            <a:endParaRPr lang="en-US"/>
          </a:p>
        </p:txBody>
      </p:sp>
    </p:spTree>
    <p:extLst>
      <p:ext uri="{BB962C8B-B14F-4D97-AF65-F5344CB8AC3E}">
        <p14:creationId xmlns:p14="http://schemas.microsoft.com/office/powerpoint/2010/main" val="14835999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4EAAFA-AD3F-1342-9B35-E89091970110}" type="slidenum">
              <a:rPr lang="en-US" smtClean="0"/>
              <a:t>14</a:t>
            </a:fld>
            <a:endParaRPr lang="en-US"/>
          </a:p>
        </p:txBody>
      </p:sp>
    </p:spTree>
    <p:extLst>
      <p:ext uri="{BB962C8B-B14F-4D97-AF65-F5344CB8AC3E}">
        <p14:creationId xmlns:p14="http://schemas.microsoft.com/office/powerpoint/2010/main" val="2896423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ED1566-B98D-4541-9034-CFB0178D25CB}" type="slidenum">
              <a:rPr lang="en-US" smtClean="0"/>
              <a:t>15</a:t>
            </a:fld>
            <a:endParaRPr lang="en-US" dirty="0"/>
          </a:p>
        </p:txBody>
      </p:sp>
    </p:spTree>
    <p:extLst>
      <p:ext uri="{BB962C8B-B14F-4D97-AF65-F5344CB8AC3E}">
        <p14:creationId xmlns:p14="http://schemas.microsoft.com/office/powerpoint/2010/main" val="3593826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4EAAFA-AD3F-1342-9B35-E89091970110}" type="slidenum">
              <a:rPr lang="en-US" smtClean="0"/>
              <a:t>2</a:t>
            </a:fld>
            <a:endParaRPr lang="en-US"/>
          </a:p>
        </p:txBody>
      </p:sp>
    </p:spTree>
    <p:extLst>
      <p:ext uri="{BB962C8B-B14F-4D97-AF65-F5344CB8AC3E}">
        <p14:creationId xmlns:p14="http://schemas.microsoft.com/office/powerpoint/2010/main" val="2377519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4EAAFA-AD3F-1342-9B35-E89091970110}" type="slidenum">
              <a:rPr lang="en-US" smtClean="0"/>
              <a:t>3</a:t>
            </a:fld>
            <a:endParaRPr lang="en-US"/>
          </a:p>
        </p:txBody>
      </p:sp>
    </p:spTree>
    <p:extLst>
      <p:ext uri="{BB962C8B-B14F-4D97-AF65-F5344CB8AC3E}">
        <p14:creationId xmlns:p14="http://schemas.microsoft.com/office/powerpoint/2010/main" val="879208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D4EAAFA-AD3F-1342-9B35-E89091970110}" type="slidenum">
              <a:rPr lang="en-US" smtClean="0"/>
              <a:t>4</a:t>
            </a:fld>
            <a:endParaRPr lang="en-US"/>
          </a:p>
        </p:txBody>
      </p:sp>
    </p:spTree>
    <p:extLst>
      <p:ext uri="{BB962C8B-B14F-4D97-AF65-F5344CB8AC3E}">
        <p14:creationId xmlns:p14="http://schemas.microsoft.com/office/powerpoint/2010/main" val="2748780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4EAAFA-AD3F-1342-9B35-E89091970110}" type="slidenum">
              <a:rPr lang="en-US" smtClean="0"/>
              <a:t>5</a:t>
            </a:fld>
            <a:endParaRPr lang="en-US"/>
          </a:p>
        </p:txBody>
      </p:sp>
    </p:spTree>
    <p:extLst>
      <p:ext uri="{BB962C8B-B14F-4D97-AF65-F5344CB8AC3E}">
        <p14:creationId xmlns:p14="http://schemas.microsoft.com/office/powerpoint/2010/main" val="2637087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4EAAFA-AD3F-1342-9B35-E89091970110}" type="slidenum">
              <a:rPr lang="en-US" smtClean="0"/>
              <a:t>6</a:t>
            </a:fld>
            <a:endParaRPr lang="en-US"/>
          </a:p>
        </p:txBody>
      </p:sp>
    </p:spTree>
    <p:extLst>
      <p:ext uri="{BB962C8B-B14F-4D97-AF65-F5344CB8AC3E}">
        <p14:creationId xmlns:p14="http://schemas.microsoft.com/office/powerpoint/2010/main" val="3592625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4EAAFA-AD3F-1342-9B35-E89091970110}" type="slidenum">
              <a:rPr lang="en-US" smtClean="0"/>
              <a:t>7</a:t>
            </a:fld>
            <a:endParaRPr lang="en-US"/>
          </a:p>
        </p:txBody>
      </p:sp>
    </p:spTree>
    <p:extLst>
      <p:ext uri="{BB962C8B-B14F-4D97-AF65-F5344CB8AC3E}">
        <p14:creationId xmlns:p14="http://schemas.microsoft.com/office/powerpoint/2010/main" val="1791870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4EAAFA-AD3F-1342-9B35-E89091970110}" type="slidenum">
              <a:rPr lang="en-US" smtClean="0"/>
              <a:t>8</a:t>
            </a:fld>
            <a:endParaRPr lang="en-US"/>
          </a:p>
        </p:txBody>
      </p:sp>
    </p:spTree>
    <p:extLst>
      <p:ext uri="{BB962C8B-B14F-4D97-AF65-F5344CB8AC3E}">
        <p14:creationId xmlns:p14="http://schemas.microsoft.com/office/powerpoint/2010/main" val="372218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D4EAAFA-AD3F-1342-9B35-E89091970110}" type="slidenum">
              <a:rPr lang="en-US" smtClean="0"/>
              <a:t>9</a:t>
            </a:fld>
            <a:endParaRPr lang="en-US"/>
          </a:p>
        </p:txBody>
      </p:sp>
    </p:spTree>
    <p:extLst>
      <p:ext uri="{BB962C8B-B14F-4D97-AF65-F5344CB8AC3E}">
        <p14:creationId xmlns:p14="http://schemas.microsoft.com/office/powerpoint/2010/main" val="881348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sz="3850" b="1" i="0">
                <a:solidFill>
                  <a:schemeClr val="tx1"/>
                </a:solidFill>
                <a:latin typeface="Arial Black"/>
                <a:cs typeface="Arial Black"/>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sz="2200" b="0" i="0">
                <a:solidFill>
                  <a:schemeClr val="tx1"/>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4/27/23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300378" y="0"/>
            <a:ext cx="6905625" cy="10287000"/>
          </a:xfrm>
          <a:custGeom>
            <a:avLst/>
            <a:gdLst/>
            <a:ahLst/>
            <a:cxnLst/>
            <a:rect l="l" t="t" r="r" b="b"/>
            <a:pathLst>
              <a:path w="6905625" h="10287000">
                <a:moveTo>
                  <a:pt x="6905472" y="5129161"/>
                </a:moveTo>
                <a:lnTo>
                  <a:pt x="4864176" y="5129161"/>
                </a:lnTo>
                <a:lnTo>
                  <a:pt x="4864176" y="3123527"/>
                </a:lnTo>
                <a:lnTo>
                  <a:pt x="4098721" y="3123527"/>
                </a:lnTo>
                <a:lnTo>
                  <a:pt x="4098721" y="0"/>
                </a:lnTo>
                <a:lnTo>
                  <a:pt x="0" y="0"/>
                </a:lnTo>
                <a:lnTo>
                  <a:pt x="0" y="5129161"/>
                </a:lnTo>
                <a:lnTo>
                  <a:pt x="1735531" y="5129161"/>
                </a:lnTo>
                <a:lnTo>
                  <a:pt x="1735531" y="6981152"/>
                </a:lnTo>
                <a:lnTo>
                  <a:pt x="2806738" y="6981152"/>
                </a:lnTo>
                <a:lnTo>
                  <a:pt x="2806738" y="10287000"/>
                </a:lnTo>
                <a:lnTo>
                  <a:pt x="6905472" y="10287000"/>
                </a:lnTo>
                <a:lnTo>
                  <a:pt x="6905472" y="5129161"/>
                </a:lnTo>
                <a:close/>
              </a:path>
            </a:pathLst>
          </a:custGeom>
          <a:solidFill>
            <a:srgbClr val="0CAAEC"/>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850" b="1" i="0">
                <a:solidFill>
                  <a:schemeClr val="tx1"/>
                </a:solidFill>
                <a:latin typeface="Arial Black"/>
                <a:cs typeface="Arial Black"/>
              </a:defRPr>
            </a:lvl1pPr>
          </a:lstStyle>
          <a:p>
            <a:endParaRPr/>
          </a:p>
        </p:txBody>
      </p:sp>
      <p:sp>
        <p:nvSpPr>
          <p:cNvPr id="3" name="Holder 3"/>
          <p:cNvSpPr>
            <a:spLocks noGrp="1"/>
          </p:cNvSpPr>
          <p:nvPr>
            <p:ph type="body" idx="1"/>
          </p:nvPr>
        </p:nvSpPr>
        <p:spPr/>
        <p:txBody>
          <a:bodyPr lIns="0" tIns="0" rIns="0" bIns="0"/>
          <a:lstStyle>
            <a:lvl1pPr>
              <a:defRPr sz="2200" b="0" i="0">
                <a:solidFill>
                  <a:schemeClr val="tx1"/>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4/27/23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850" b="1" i="0">
                <a:solidFill>
                  <a:schemeClr val="tx1"/>
                </a:solidFill>
                <a:latin typeface="Arial Black"/>
                <a:cs typeface="Arial Black"/>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4/27/23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704186"/>
            <a:ext cx="18288000" cy="6860540"/>
          </a:xfrm>
          <a:custGeom>
            <a:avLst/>
            <a:gdLst/>
            <a:ahLst/>
            <a:cxnLst/>
            <a:rect l="l" t="t" r="r" b="b"/>
            <a:pathLst>
              <a:path w="18288000" h="6860540">
                <a:moveTo>
                  <a:pt x="18287988" y="2527096"/>
                </a:moveTo>
                <a:lnTo>
                  <a:pt x="12334138" y="2527096"/>
                </a:lnTo>
                <a:lnTo>
                  <a:pt x="12334138" y="0"/>
                </a:lnTo>
                <a:lnTo>
                  <a:pt x="0" y="0"/>
                </a:lnTo>
                <a:lnTo>
                  <a:pt x="0" y="4098721"/>
                </a:lnTo>
                <a:lnTo>
                  <a:pt x="12334138" y="4098721"/>
                </a:lnTo>
                <a:lnTo>
                  <a:pt x="12334138" y="6860235"/>
                </a:lnTo>
                <a:lnTo>
                  <a:pt x="18287988" y="6860235"/>
                </a:lnTo>
                <a:lnTo>
                  <a:pt x="18287988" y="2527096"/>
                </a:lnTo>
                <a:close/>
              </a:path>
            </a:pathLst>
          </a:custGeom>
          <a:solidFill>
            <a:srgbClr val="0CAAEC"/>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9439274" y="1712122"/>
            <a:ext cx="6878673" cy="6870700"/>
          </a:xfrm>
          <a:prstGeom prst="rect">
            <a:avLst/>
          </a:prstGeom>
        </p:spPr>
      </p:pic>
      <p:sp>
        <p:nvSpPr>
          <p:cNvPr id="2" name="Holder 2"/>
          <p:cNvSpPr>
            <a:spLocks noGrp="1"/>
          </p:cNvSpPr>
          <p:nvPr>
            <p:ph type="title"/>
          </p:nvPr>
        </p:nvSpPr>
        <p:spPr/>
        <p:txBody>
          <a:bodyPr lIns="0" tIns="0" rIns="0" bIns="0"/>
          <a:lstStyle>
            <a:lvl1pPr>
              <a:defRPr sz="3850" b="1" i="0">
                <a:solidFill>
                  <a:schemeClr val="tx1"/>
                </a:solidFill>
                <a:latin typeface="Arial Black"/>
                <a:cs typeface="Arial Black"/>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4/27/23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4/27/23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347844" y="286035"/>
            <a:ext cx="9084944" cy="1390650"/>
          </a:xfrm>
          <a:prstGeom prst="rect">
            <a:avLst/>
          </a:prstGeom>
        </p:spPr>
        <p:txBody>
          <a:bodyPr wrap="square" lIns="0" tIns="0" rIns="0" bIns="0">
            <a:spAutoFit/>
          </a:bodyPr>
          <a:lstStyle>
            <a:lvl1pPr>
              <a:defRPr sz="3850" b="1" i="0">
                <a:solidFill>
                  <a:schemeClr val="tx1"/>
                </a:solidFill>
                <a:latin typeface="Arial Black"/>
                <a:cs typeface="Arial Black"/>
              </a:defRPr>
            </a:lvl1pPr>
          </a:lstStyle>
          <a:p>
            <a:endParaRPr/>
          </a:p>
        </p:txBody>
      </p:sp>
      <p:sp>
        <p:nvSpPr>
          <p:cNvPr id="3" name="Holder 3"/>
          <p:cNvSpPr>
            <a:spLocks noGrp="1"/>
          </p:cNvSpPr>
          <p:nvPr>
            <p:ph type="body" idx="1"/>
          </p:nvPr>
        </p:nvSpPr>
        <p:spPr>
          <a:xfrm>
            <a:off x="8731636" y="1990413"/>
            <a:ext cx="8729980" cy="7150100"/>
          </a:xfrm>
          <a:prstGeom prst="rect">
            <a:avLst/>
          </a:prstGeom>
        </p:spPr>
        <p:txBody>
          <a:bodyPr wrap="square" lIns="0" tIns="0" rIns="0" bIns="0">
            <a:spAutoFit/>
          </a:bodyPr>
          <a:lstStyle>
            <a:lvl1pPr>
              <a:defRPr sz="2200" b="0" i="0">
                <a:solidFill>
                  <a:schemeClr val="tx1"/>
                </a:solidFill>
                <a:latin typeface="Verdana"/>
                <a:cs typeface="Verdana"/>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4/27/23</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2.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2.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2.m4a"/><Relationship Id="rId1" Type="http://schemas.microsoft.com/office/2007/relationships/media" Target="../media/media12.m4a"/><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5" Type="http://schemas.openxmlformats.org/officeDocument/2006/relationships/image" Target="../media/image2.png"/><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4.m4a"/><Relationship Id="rId1" Type="http://schemas.microsoft.com/office/2007/relationships/media" Target="../media/media14.m4a"/><Relationship Id="rId5" Type="http://schemas.openxmlformats.org/officeDocument/2006/relationships/image" Target="../media/image2.png"/><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8" Type="http://schemas.openxmlformats.org/officeDocument/2006/relationships/hyperlink" Target="https://twitter.com/GHWHASIM" TargetMode="External"/><Relationship Id="rId3" Type="http://schemas.openxmlformats.org/officeDocument/2006/relationships/slideLayout" Target="../slideLayouts/slideLayout5.xml"/><Relationship Id="rId7" Type="http://schemas.openxmlformats.org/officeDocument/2006/relationships/hyperlink" Target="https://www.instagram.com/ghwhasim/" TargetMode="External"/><Relationship Id="rId2" Type="http://schemas.openxmlformats.org/officeDocument/2006/relationships/audio" Target="../media/media15.m4a"/><Relationship Id="rId1" Type="http://schemas.microsoft.com/office/2007/relationships/media" Target="../media/media15.m4a"/><Relationship Id="rId6" Type="http://schemas.openxmlformats.org/officeDocument/2006/relationships/hyperlink" Target="mailto:gh_whasim@yorku.ca" TargetMode="External"/><Relationship Id="rId5" Type="http://schemas.openxmlformats.org/officeDocument/2006/relationships/image" Target="../media/image5.jpeg"/><Relationship Id="rId10" Type="http://schemas.openxmlformats.org/officeDocument/2006/relationships/image" Target="../media/image2.png"/><Relationship Id="rId4" Type="http://schemas.openxmlformats.org/officeDocument/2006/relationships/notesSlide" Target="../notesSlides/notesSlide14.xml"/><Relationship Id="rId9" Type="http://schemas.openxmlformats.org/officeDocument/2006/relationships/hyperlink" Target="https://www.worldhealthassemblysimulation.com/contact-8"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2.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2.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2.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2.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2.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000" y="2465260"/>
            <a:ext cx="9041130" cy="2648161"/>
          </a:xfrm>
          <a:prstGeom prst="rect">
            <a:avLst/>
          </a:prstGeom>
        </p:spPr>
        <p:txBody>
          <a:bodyPr vert="horz" wrap="square" lIns="0" tIns="140970" rIns="0" bIns="0" rtlCol="0">
            <a:spAutoFit/>
          </a:bodyPr>
          <a:lstStyle/>
          <a:p>
            <a:pPr marL="12700" algn="ctr">
              <a:lnSpc>
                <a:spcPct val="100000"/>
              </a:lnSpc>
              <a:spcBef>
                <a:spcPts val="1110"/>
              </a:spcBef>
            </a:pPr>
            <a:r>
              <a:rPr lang="en-CA" sz="5150" spc="-225" dirty="0">
                <a:solidFill>
                  <a:srgbClr val="FFFFFF"/>
                </a:solidFill>
              </a:rPr>
              <a:t>Training Module 4: </a:t>
            </a:r>
            <a:r>
              <a:rPr sz="5150" spc="-225" dirty="0">
                <a:solidFill>
                  <a:srgbClr val="FFFFFF"/>
                </a:solidFill>
              </a:rPr>
              <a:t>Merging</a:t>
            </a:r>
            <a:r>
              <a:rPr sz="5150" spc="-350" dirty="0">
                <a:solidFill>
                  <a:srgbClr val="FFFFFF"/>
                </a:solidFill>
              </a:rPr>
              <a:t> </a:t>
            </a:r>
            <a:r>
              <a:rPr sz="5150" spc="-300" dirty="0">
                <a:solidFill>
                  <a:srgbClr val="FFFFFF"/>
                </a:solidFill>
              </a:rPr>
              <a:t>Conference</a:t>
            </a:r>
            <a:r>
              <a:rPr sz="5150" spc="-345" dirty="0">
                <a:solidFill>
                  <a:srgbClr val="FFFFFF"/>
                </a:solidFill>
              </a:rPr>
              <a:t> </a:t>
            </a:r>
            <a:r>
              <a:rPr sz="5150" spc="-330" dirty="0">
                <a:solidFill>
                  <a:srgbClr val="FFFFFF"/>
                </a:solidFill>
              </a:rPr>
              <a:t>Papers</a:t>
            </a:r>
            <a:endParaRPr sz="5150" dirty="0"/>
          </a:p>
          <a:p>
            <a:pPr marL="12700" algn="ctr">
              <a:lnSpc>
                <a:spcPct val="100000"/>
              </a:lnSpc>
              <a:spcBef>
                <a:spcPts val="1019"/>
              </a:spcBef>
            </a:pPr>
            <a:r>
              <a:rPr sz="5150" spc="-445" dirty="0">
                <a:solidFill>
                  <a:srgbClr val="FFFFFF"/>
                </a:solidFill>
              </a:rPr>
              <a:t>+</a:t>
            </a:r>
            <a:r>
              <a:rPr sz="5150" spc="-360" dirty="0">
                <a:solidFill>
                  <a:srgbClr val="FFFFFF"/>
                </a:solidFill>
              </a:rPr>
              <a:t> </a:t>
            </a:r>
            <a:r>
              <a:rPr sz="5150" spc="-215" dirty="0">
                <a:solidFill>
                  <a:srgbClr val="FFFFFF"/>
                </a:solidFill>
              </a:rPr>
              <a:t>Simulation</a:t>
            </a:r>
            <a:r>
              <a:rPr sz="5150" spc="-355" dirty="0">
                <a:solidFill>
                  <a:srgbClr val="FFFFFF"/>
                </a:solidFill>
              </a:rPr>
              <a:t> </a:t>
            </a:r>
            <a:r>
              <a:rPr sz="5150" spc="-120" dirty="0">
                <a:solidFill>
                  <a:srgbClr val="FFFFFF"/>
                </a:solidFill>
              </a:rPr>
              <a:t>Amendments</a:t>
            </a:r>
            <a:endParaRPr sz="5150" dirty="0"/>
          </a:p>
        </p:txBody>
      </p:sp>
      <p:pic>
        <p:nvPicPr>
          <p:cNvPr id="3" name="Audio Recording Apr 27, 2023 at 8:31:21 PM">
            <a:hlinkClick r:id="" action="ppaction://media"/>
            <a:extLst>
              <a:ext uri="{FF2B5EF4-FFF2-40B4-BE49-F238E27FC236}">
                <a16:creationId xmlns:a16="http://schemas.microsoft.com/office/drawing/2014/main" id="{A1D9A956-C3F6-83AF-98BB-76124032398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6687800" y="7048500"/>
            <a:ext cx="812800" cy="812800"/>
          </a:xfrm>
          <a:prstGeom prst="rect">
            <a:avLst/>
          </a:prstGeom>
          <a:ln>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99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8731636" y="1982794"/>
            <a:ext cx="8825230" cy="7169150"/>
          </a:xfrm>
          <a:prstGeom prst="rect">
            <a:avLst/>
          </a:prstGeom>
        </p:spPr>
        <p:txBody>
          <a:bodyPr vert="horz" wrap="square" lIns="0" tIns="12065" rIns="0" bIns="0" rtlCol="0">
            <a:spAutoFit/>
          </a:bodyPr>
          <a:lstStyle/>
          <a:p>
            <a:pPr marL="12700" marR="259079">
              <a:lnSpc>
                <a:spcPct val="125000"/>
              </a:lnSpc>
              <a:spcBef>
                <a:spcPts val="95"/>
              </a:spcBef>
            </a:pPr>
            <a:r>
              <a:rPr sz="2500" b="1" dirty="0">
                <a:latin typeface="Verdana"/>
                <a:cs typeface="Verdana"/>
              </a:rPr>
              <a:t>Step</a:t>
            </a:r>
            <a:r>
              <a:rPr sz="2500" b="1" spc="-175" dirty="0">
                <a:latin typeface="Verdana"/>
                <a:cs typeface="Verdana"/>
              </a:rPr>
              <a:t> </a:t>
            </a:r>
            <a:r>
              <a:rPr lang="en-CA" sz="2500" b="1" spc="-165" dirty="0">
                <a:latin typeface="Verdana"/>
                <a:cs typeface="Verdana"/>
              </a:rPr>
              <a:t>4</a:t>
            </a:r>
            <a:r>
              <a:rPr sz="2500" b="1" spc="-195" dirty="0">
                <a:latin typeface="Verdana"/>
                <a:cs typeface="Verdana"/>
              </a:rPr>
              <a:t> </a:t>
            </a:r>
            <a:r>
              <a:rPr sz="2500" dirty="0">
                <a:latin typeface="Verdana"/>
                <a:cs typeface="Verdana"/>
              </a:rPr>
              <a:t>of</a:t>
            </a:r>
            <a:r>
              <a:rPr sz="2500" spc="-195" dirty="0">
                <a:latin typeface="Verdana"/>
                <a:cs typeface="Verdana"/>
              </a:rPr>
              <a:t> </a:t>
            </a:r>
            <a:r>
              <a:rPr sz="2500" spc="75" dirty="0">
                <a:latin typeface="Verdana"/>
                <a:cs typeface="Verdana"/>
              </a:rPr>
              <a:t>merging</a:t>
            </a:r>
            <a:r>
              <a:rPr sz="2500" spc="-190" dirty="0">
                <a:latin typeface="Verdana"/>
                <a:cs typeface="Verdana"/>
              </a:rPr>
              <a:t> </a:t>
            </a:r>
            <a:r>
              <a:rPr sz="2500" dirty="0">
                <a:latin typeface="Verdana"/>
                <a:cs typeface="Verdana"/>
              </a:rPr>
              <a:t>draft</a:t>
            </a:r>
            <a:r>
              <a:rPr sz="2500" spc="-195" dirty="0">
                <a:latin typeface="Verdana"/>
                <a:cs typeface="Verdana"/>
              </a:rPr>
              <a:t> </a:t>
            </a:r>
            <a:r>
              <a:rPr sz="2500" dirty="0">
                <a:latin typeface="Verdana"/>
                <a:cs typeface="Verdana"/>
              </a:rPr>
              <a:t>resolutions</a:t>
            </a:r>
            <a:r>
              <a:rPr sz="2500" spc="-195" dirty="0">
                <a:latin typeface="Verdana"/>
                <a:cs typeface="Verdana"/>
              </a:rPr>
              <a:t> </a:t>
            </a:r>
            <a:r>
              <a:rPr sz="2500" dirty="0">
                <a:latin typeface="Verdana"/>
                <a:cs typeface="Verdana"/>
              </a:rPr>
              <a:t>in</a:t>
            </a:r>
            <a:r>
              <a:rPr sz="2500" spc="-195" dirty="0">
                <a:latin typeface="Verdana"/>
                <a:cs typeface="Verdana"/>
              </a:rPr>
              <a:t> </a:t>
            </a:r>
            <a:r>
              <a:rPr sz="2500" spc="-40" dirty="0">
                <a:latin typeface="Verdana"/>
                <a:cs typeface="Verdana"/>
              </a:rPr>
              <a:t>a</a:t>
            </a:r>
            <a:r>
              <a:rPr sz="2500" spc="-190" dirty="0">
                <a:latin typeface="Verdana"/>
                <a:cs typeface="Verdana"/>
              </a:rPr>
              <a:t> </a:t>
            </a:r>
            <a:r>
              <a:rPr lang="en-CA" sz="2500" spc="85" dirty="0">
                <a:latin typeface="Verdana"/>
                <a:cs typeface="Verdana"/>
              </a:rPr>
              <a:t>WHA </a:t>
            </a:r>
            <a:r>
              <a:rPr sz="2500" dirty="0">
                <a:latin typeface="Verdana"/>
                <a:cs typeface="Verdana"/>
              </a:rPr>
              <a:t>simulation</a:t>
            </a:r>
            <a:r>
              <a:rPr sz="2500" spc="-105" dirty="0">
                <a:latin typeface="Verdana"/>
                <a:cs typeface="Verdana"/>
              </a:rPr>
              <a:t> </a:t>
            </a:r>
            <a:r>
              <a:rPr sz="2500" spc="-35" dirty="0">
                <a:latin typeface="Verdana"/>
                <a:cs typeface="Verdana"/>
              </a:rPr>
              <a:t>involves</a:t>
            </a:r>
            <a:r>
              <a:rPr sz="2500" spc="-100" dirty="0">
                <a:latin typeface="Verdana"/>
                <a:cs typeface="Verdana"/>
              </a:rPr>
              <a:t> </a:t>
            </a:r>
            <a:r>
              <a:rPr sz="2500" dirty="0">
                <a:latin typeface="Verdana"/>
                <a:cs typeface="Verdana"/>
              </a:rPr>
              <a:t>drafting</a:t>
            </a:r>
            <a:r>
              <a:rPr sz="2500" spc="-100" dirty="0">
                <a:latin typeface="Verdana"/>
                <a:cs typeface="Verdana"/>
              </a:rPr>
              <a:t> </a:t>
            </a:r>
            <a:r>
              <a:rPr sz="2500" spc="-40" dirty="0">
                <a:latin typeface="Verdana"/>
                <a:cs typeface="Verdana"/>
              </a:rPr>
              <a:t>a</a:t>
            </a:r>
            <a:r>
              <a:rPr sz="2500" spc="-100" dirty="0">
                <a:latin typeface="Verdana"/>
                <a:cs typeface="Verdana"/>
              </a:rPr>
              <a:t> </a:t>
            </a:r>
            <a:r>
              <a:rPr sz="2500" spc="85" dirty="0">
                <a:latin typeface="Verdana"/>
                <a:cs typeface="Verdana"/>
              </a:rPr>
              <a:t>new</a:t>
            </a:r>
            <a:r>
              <a:rPr sz="2500" spc="-100" dirty="0">
                <a:latin typeface="Verdana"/>
                <a:cs typeface="Verdana"/>
              </a:rPr>
              <a:t> </a:t>
            </a:r>
            <a:r>
              <a:rPr sz="2500" dirty="0">
                <a:latin typeface="Verdana"/>
                <a:cs typeface="Verdana"/>
              </a:rPr>
              <a:t>resolution</a:t>
            </a:r>
            <a:r>
              <a:rPr sz="2500" spc="-100" dirty="0">
                <a:latin typeface="Verdana"/>
                <a:cs typeface="Verdana"/>
              </a:rPr>
              <a:t> </a:t>
            </a:r>
            <a:r>
              <a:rPr sz="2500" spc="-20" dirty="0">
                <a:latin typeface="Verdana"/>
                <a:cs typeface="Verdana"/>
              </a:rPr>
              <a:t>that </a:t>
            </a:r>
            <a:r>
              <a:rPr sz="2500" dirty="0">
                <a:latin typeface="Verdana"/>
                <a:cs typeface="Verdana"/>
              </a:rPr>
              <a:t>incorporates</a:t>
            </a:r>
            <a:r>
              <a:rPr sz="2500" spc="-114" dirty="0">
                <a:latin typeface="Verdana"/>
                <a:cs typeface="Verdana"/>
              </a:rPr>
              <a:t> </a:t>
            </a:r>
            <a:r>
              <a:rPr sz="2500" dirty="0">
                <a:latin typeface="Verdana"/>
                <a:cs typeface="Verdana"/>
              </a:rPr>
              <a:t>the</a:t>
            </a:r>
            <a:r>
              <a:rPr sz="2500" spc="-110" dirty="0">
                <a:latin typeface="Verdana"/>
                <a:cs typeface="Verdana"/>
              </a:rPr>
              <a:t> </a:t>
            </a:r>
            <a:r>
              <a:rPr sz="2500" spc="114" dirty="0">
                <a:latin typeface="Verdana"/>
                <a:cs typeface="Verdana"/>
              </a:rPr>
              <a:t>common</a:t>
            </a:r>
            <a:r>
              <a:rPr sz="2500" spc="-110" dirty="0">
                <a:latin typeface="Verdana"/>
                <a:cs typeface="Verdana"/>
              </a:rPr>
              <a:t> </a:t>
            </a:r>
            <a:r>
              <a:rPr sz="2500" dirty="0">
                <a:latin typeface="Verdana"/>
                <a:cs typeface="Verdana"/>
              </a:rPr>
              <a:t>elements</a:t>
            </a:r>
            <a:r>
              <a:rPr sz="2500" spc="-114" dirty="0">
                <a:latin typeface="Verdana"/>
                <a:cs typeface="Verdana"/>
              </a:rPr>
              <a:t> </a:t>
            </a:r>
            <a:r>
              <a:rPr sz="2500" spc="70" dirty="0">
                <a:latin typeface="Verdana"/>
                <a:cs typeface="Verdana"/>
              </a:rPr>
              <a:t>and</a:t>
            </a:r>
            <a:r>
              <a:rPr sz="2500" spc="-110" dirty="0">
                <a:latin typeface="Verdana"/>
                <a:cs typeface="Verdana"/>
              </a:rPr>
              <a:t> </a:t>
            </a:r>
            <a:r>
              <a:rPr sz="2500" spc="-50" dirty="0">
                <a:latin typeface="Verdana"/>
                <a:cs typeface="Verdana"/>
              </a:rPr>
              <a:t>areas</a:t>
            </a:r>
            <a:r>
              <a:rPr sz="2500" spc="-110" dirty="0">
                <a:latin typeface="Verdana"/>
                <a:cs typeface="Verdana"/>
              </a:rPr>
              <a:t> </a:t>
            </a:r>
            <a:r>
              <a:rPr sz="2500" spc="-25" dirty="0">
                <a:latin typeface="Verdana"/>
                <a:cs typeface="Verdana"/>
              </a:rPr>
              <a:t>of </a:t>
            </a:r>
            <a:r>
              <a:rPr sz="2500" spc="45" dirty="0">
                <a:latin typeface="Verdana"/>
                <a:cs typeface="Verdana"/>
              </a:rPr>
              <a:t>agreement</a:t>
            </a:r>
            <a:r>
              <a:rPr sz="2500" spc="-155" dirty="0">
                <a:latin typeface="Verdana"/>
                <a:cs typeface="Verdana"/>
              </a:rPr>
              <a:t> </a:t>
            </a:r>
            <a:r>
              <a:rPr sz="2500" dirty="0">
                <a:latin typeface="Verdana"/>
                <a:cs typeface="Verdana"/>
              </a:rPr>
              <a:t>identified</a:t>
            </a:r>
            <a:r>
              <a:rPr sz="2500" spc="-155" dirty="0">
                <a:latin typeface="Verdana"/>
                <a:cs typeface="Verdana"/>
              </a:rPr>
              <a:t> </a:t>
            </a:r>
            <a:r>
              <a:rPr sz="2500" dirty="0">
                <a:latin typeface="Verdana"/>
                <a:cs typeface="Verdana"/>
              </a:rPr>
              <a:t>in</a:t>
            </a:r>
            <a:r>
              <a:rPr sz="2500" spc="-155" dirty="0">
                <a:latin typeface="Verdana"/>
                <a:cs typeface="Verdana"/>
              </a:rPr>
              <a:t> </a:t>
            </a:r>
            <a:r>
              <a:rPr sz="2500" dirty="0">
                <a:latin typeface="Verdana"/>
                <a:cs typeface="Verdana"/>
              </a:rPr>
              <a:t>steps</a:t>
            </a:r>
            <a:r>
              <a:rPr sz="2500" spc="-155" dirty="0">
                <a:latin typeface="Verdana"/>
                <a:cs typeface="Verdana"/>
              </a:rPr>
              <a:t> </a:t>
            </a:r>
            <a:r>
              <a:rPr sz="2500" spc="-180" dirty="0">
                <a:latin typeface="Verdana"/>
                <a:cs typeface="Verdana"/>
              </a:rPr>
              <a:t>2</a:t>
            </a:r>
            <a:r>
              <a:rPr sz="2500" spc="-155" dirty="0">
                <a:latin typeface="Verdana"/>
                <a:cs typeface="Verdana"/>
              </a:rPr>
              <a:t> </a:t>
            </a:r>
            <a:r>
              <a:rPr sz="2500" spc="70" dirty="0">
                <a:latin typeface="Verdana"/>
                <a:cs typeface="Verdana"/>
              </a:rPr>
              <a:t>and</a:t>
            </a:r>
            <a:r>
              <a:rPr sz="2500" spc="-155" dirty="0">
                <a:latin typeface="Verdana"/>
                <a:cs typeface="Verdana"/>
              </a:rPr>
              <a:t> </a:t>
            </a:r>
            <a:r>
              <a:rPr sz="2500" dirty="0">
                <a:latin typeface="Verdana"/>
                <a:cs typeface="Verdana"/>
              </a:rPr>
              <a:t>step</a:t>
            </a:r>
            <a:r>
              <a:rPr sz="2500" spc="-155" dirty="0">
                <a:latin typeface="Verdana"/>
                <a:cs typeface="Verdana"/>
              </a:rPr>
              <a:t> </a:t>
            </a:r>
            <a:r>
              <a:rPr sz="2500" spc="-170" dirty="0">
                <a:latin typeface="Verdana"/>
                <a:cs typeface="Verdana"/>
              </a:rPr>
              <a:t>4.</a:t>
            </a:r>
            <a:r>
              <a:rPr sz="2500" spc="-155" dirty="0">
                <a:latin typeface="Verdana"/>
                <a:cs typeface="Verdana"/>
              </a:rPr>
              <a:t> </a:t>
            </a:r>
            <a:r>
              <a:rPr sz="2500" spc="-20" dirty="0">
                <a:latin typeface="Verdana"/>
                <a:cs typeface="Verdana"/>
              </a:rPr>
              <a:t>This </a:t>
            </a:r>
            <a:r>
              <a:rPr sz="2500" dirty="0">
                <a:latin typeface="Verdana"/>
                <a:cs typeface="Verdana"/>
              </a:rPr>
              <a:t>process</a:t>
            </a:r>
            <a:r>
              <a:rPr sz="2500" spc="-175" dirty="0">
                <a:latin typeface="Verdana"/>
                <a:cs typeface="Verdana"/>
              </a:rPr>
              <a:t> </a:t>
            </a:r>
            <a:r>
              <a:rPr sz="2500" spc="95" dirty="0">
                <a:latin typeface="Verdana"/>
                <a:cs typeface="Verdana"/>
              </a:rPr>
              <a:t>might</a:t>
            </a:r>
            <a:r>
              <a:rPr sz="2500" spc="-170" dirty="0">
                <a:latin typeface="Verdana"/>
                <a:cs typeface="Verdana"/>
              </a:rPr>
              <a:t> </a:t>
            </a:r>
            <a:r>
              <a:rPr sz="2500" spc="-30" dirty="0">
                <a:latin typeface="Verdana"/>
                <a:cs typeface="Verdana"/>
              </a:rPr>
              <a:t>involve</a:t>
            </a:r>
            <a:r>
              <a:rPr sz="2500" spc="-175" dirty="0">
                <a:latin typeface="Verdana"/>
                <a:cs typeface="Verdana"/>
              </a:rPr>
              <a:t> </a:t>
            </a:r>
            <a:r>
              <a:rPr sz="2500" spc="45" dirty="0">
                <a:latin typeface="Verdana"/>
                <a:cs typeface="Verdana"/>
              </a:rPr>
              <a:t>rewording</a:t>
            </a:r>
            <a:r>
              <a:rPr sz="2500" spc="-170" dirty="0">
                <a:latin typeface="Verdana"/>
                <a:cs typeface="Verdana"/>
              </a:rPr>
              <a:t> </a:t>
            </a:r>
            <a:r>
              <a:rPr sz="2500" dirty="0">
                <a:latin typeface="Verdana"/>
                <a:cs typeface="Verdana"/>
              </a:rPr>
              <a:t>certain</a:t>
            </a:r>
            <a:r>
              <a:rPr sz="2500" spc="-175" dirty="0">
                <a:latin typeface="Verdana"/>
                <a:cs typeface="Verdana"/>
              </a:rPr>
              <a:t> </a:t>
            </a:r>
            <a:r>
              <a:rPr sz="2500" spc="-10" dirty="0">
                <a:latin typeface="Verdana"/>
                <a:cs typeface="Verdana"/>
              </a:rPr>
              <a:t>sections, </a:t>
            </a:r>
            <a:r>
              <a:rPr sz="2500" spc="75" dirty="0">
                <a:latin typeface="Verdana"/>
                <a:cs typeface="Verdana"/>
              </a:rPr>
              <a:t>adding</a:t>
            </a:r>
            <a:r>
              <a:rPr sz="2500" spc="-180" dirty="0">
                <a:latin typeface="Verdana"/>
                <a:cs typeface="Verdana"/>
              </a:rPr>
              <a:t> </a:t>
            </a:r>
            <a:r>
              <a:rPr sz="2500" spc="85" dirty="0">
                <a:latin typeface="Verdana"/>
                <a:cs typeface="Verdana"/>
              </a:rPr>
              <a:t>new</a:t>
            </a:r>
            <a:r>
              <a:rPr sz="2500" spc="-175" dirty="0">
                <a:latin typeface="Verdana"/>
                <a:cs typeface="Verdana"/>
              </a:rPr>
              <a:t> </a:t>
            </a:r>
            <a:r>
              <a:rPr sz="2500" spc="-40" dirty="0">
                <a:latin typeface="Verdana"/>
                <a:cs typeface="Verdana"/>
              </a:rPr>
              <a:t>sections,</a:t>
            </a:r>
            <a:r>
              <a:rPr sz="2500" spc="-175" dirty="0">
                <a:latin typeface="Verdana"/>
                <a:cs typeface="Verdana"/>
              </a:rPr>
              <a:t> </a:t>
            </a:r>
            <a:r>
              <a:rPr sz="2500" spc="-20" dirty="0">
                <a:latin typeface="Verdana"/>
                <a:cs typeface="Verdana"/>
              </a:rPr>
              <a:t>or</a:t>
            </a:r>
            <a:r>
              <a:rPr sz="2500" spc="-175" dirty="0">
                <a:latin typeface="Verdana"/>
                <a:cs typeface="Verdana"/>
              </a:rPr>
              <a:t> </a:t>
            </a:r>
            <a:r>
              <a:rPr sz="2500" spc="50" dirty="0">
                <a:latin typeface="Verdana"/>
                <a:cs typeface="Verdana"/>
              </a:rPr>
              <a:t>deleting</a:t>
            </a:r>
            <a:r>
              <a:rPr sz="2500" spc="-175" dirty="0">
                <a:latin typeface="Verdana"/>
                <a:cs typeface="Verdana"/>
              </a:rPr>
              <a:t> </a:t>
            </a:r>
            <a:r>
              <a:rPr sz="2500" dirty="0">
                <a:latin typeface="Verdana"/>
                <a:cs typeface="Verdana"/>
              </a:rPr>
              <a:t>certain</a:t>
            </a:r>
            <a:r>
              <a:rPr sz="2500" spc="-175" dirty="0">
                <a:latin typeface="Verdana"/>
                <a:cs typeface="Verdana"/>
              </a:rPr>
              <a:t> </a:t>
            </a:r>
            <a:r>
              <a:rPr sz="2500" dirty="0">
                <a:latin typeface="Verdana"/>
                <a:cs typeface="Verdana"/>
              </a:rPr>
              <a:t>sections</a:t>
            </a:r>
            <a:r>
              <a:rPr sz="2500" spc="-175" dirty="0">
                <a:latin typeface="Verdana"/>
                <a:cs typeface="Verdana"/>
              </a:rPr>
              <a:t> </a:t>
            </a:r>
            <a:r>
              <a:rPr sz="2500" spc="-20" dirty="0">
                <a:latin typeface="Verdana"/>
                <a:cs typeface="Verdana"/>
              </a:rPr>
              <a:t>that </a:t>
            </a:r>
            <a:r>
              <a:rPr sz="2500" spc="-35" dirty="0">
                <a:latin typeface="Verdana"/>
                <a:cs typeface="Verdana"/>
              </a:rPr>
              <a:t>are</a:t>
            </a:r>
            <a:r>
              <a:rPr sz="2500" spc="-175" dirty="0">
                <a:latin typeface="Verdana"/>
                <a:cs typeface="Verdana"/>
              </a:rPr>
              <a:t> </a:t>
            </a:r>
            <a:r>
              <a:rPr sz="2500" spc="55" dirty="0">
                <a:latin typeface="Verdana"/>
                <a:cs typeface="Verdana"/>
              </a:rPr>
              <a:t>not</a:t>
            </a:r>
            <a:r>
              <a:rPr sz="2500" spc="-175" dirty="0">
                <a:latin typeface="Verdana"/>
                <a:cs typeface="Verdana"/>
              </a:rPr>
              <a:t> </a:t>
            </a:r>
            <a:r>
              <a:rPr sz="2500" spc="-20" dirty="0">
                <a:latin typeface="Verdana"/>
                <a:cs typeface="Verdana"/>
              </a:rPr>
              <a:t>relevant</a:t>
            </a:r>
            <a:r>
              <a:rPr sz="2500" spc="-175" dirty="0">
                <a:latin typeface="Verdana"/>
                <a:cs typeface="Verdana"/>
              </a:rPr>
              <a:t> </a:t>
            </a:r>
            <a:r>
              <a:rPr sz="2500" dirty="0">
                <a:latin typeface="Verdana"/>
                <a:cs typeface="Verdana"/>
              </a:rPr>
              <a:t>to</a:t>
            </a:r>
            <a:r>
              <a:rPr sz="2500" spc="-175" dirty="0">
                <a:latin typeface="Verdana"/>
                <a:cs typeface="Verdana"/>
              </a:rPr>
              <a:t> </a:t>
            </a:r>
            <a:r>
              <a:rPr sz="2500" dirty="0">
                <a:latin typeface="Verdana"/>
                <a:cs typeface="Verdana"/>
              </a:rPr>
              <a:t>the</a:t>
            </a:r>
            <a:r>
              <a:rPr sz="2500" spc="-180" dirty="0">
                <a:latin typeface="Verdana"/>
                <a:cs typeface="Verdana"/>
              </a:rPr>
              <a:t> </a:t>
            </a:r>
            <a:r>
              <a:rPr sz="2500" spc="85" dirty="0">
                <a:latin typeface="Verdana"/>
                <a:cs typeface="Verdana"/>
              </a:rPr>
              <a:t>new</a:t>
            </a:r>
            <a:r>
              <a:rPr sz="2500" spc="-175" dirty="0">
                <a:latin typeface="Verdana"/>
                <a:cs typeface="Verdana"/>
              </a:rPr>
              <a:t> </a:t>
            </a:r>
            <a:r>
              <a:rPr sz="2500" spc="-10" dirty="0">
                <a:latin typeface="Verdana"/>
                <a:cs typeface="Verdana"/>
              </a:rPr>
              <a:t>resolution.</a:t>
            </a:r>
            <a:endParaRPr sz="2500" dirty="0">
              <a:latin typeface="Verdana"/>
              <a:cs typeface="Verdana"/>
            </a:endParaRPr>
          </a:p>
          <a:p>
            <a:pPr>
              <a:lnSpc>
                <a:spcPct val="100000"/>
              </a:lnSpc>
              <a:spcBef>
                <a:spcPts val="45"/>
              </a:spcBef>
            </a:pPr>
            <a:endParaRPr sz="3050" dirty="0">
              <a:latin typeface="Verdana"/>
              <a:cs typeface="Verdana"/>
            </a:endParaRPr>
          </a:p>
          <a:p>
            <a:pPr marL="12700" marR="5080">
              <a:lnSpc>
                <a:spcPct val="125000"/>
              </a:lnSpc>
            </a:pPr>
            <a:r>
              <a:rPr sz="2500" spc="125" dirty="0">
                <a:latin typeface="Verdana"/>
                <a:cs typeface="Verdana"/>
              </a:rPr>
              <a:t>When</a:t>
            </a:r>
            <a:r>
              <a:rPr sz="2500" spc="-150" dirty="0">
                <a:latin typeface="Verdana"/>
                <a:cs typeface="Verdana"/>
              </a:rPr>
              <a:t> </a:t>
            </a:r>
            <a:r>
              <a:rPr sz="2500" dirty="0">
                <a:latin typeface="Verdana"/>
                <a:cs typeface="Verdana"/>
              </a:rPr>
              <a:t>drafting</a:t>
            </a:r>
            <a:r>
              <a:rPr sz="2500" spc="-145" dirty="0">
                <a:latin typeface="Verdana"/>
                <a:cs typeface="Verdana"/>
              </a:rPr>
              <a:t> </a:t>
            </a:r>
            <a:r>
              <a:rPr sz="2500" dirty="0">
                <a:latin typeface="Verdana"/>
                <a:cs typeface="Verdana"/>
              </a:rPr>
              <a:t>the</a:t>
            </a:r>
            <a:r>
              <a:rPr sz="2500" spc="-145" dirty="0">
                <a:latin typeface="Verdana"/>
                <a:cs typeface="Verdana"/>
              </a:rPr>
              <a:t> </a:t>
            </a:r>
            <a:r>
              <a:rPr sz="2500" spc="85" dirty="0">
                <a:latin typeface="Verdana"/>
                <a:cs typeface="Verdana"/>
              </a:rPr>
              <a:t>new</a:t>
            </a:r>
            <a:r>
              <a:rPr sz="2500" spc="-145" dirty="0">
                <a:latin typeface="Verdana"/>
                <a:cs typeface="Verdana"/>
              </a:rPr>
              <a:t> </a:t>
            </a:r>
            <a:r>
              <a:rPr sz="2500" spc="-30" dirty="0">
                <a:latin typeface="Verdana"/>
                <a:cs typeface="Verdana"/>
              </a:rPr>
              <a:t>resolution,</a:t>
            </a:r>
            <a:r>
              <a:rPr sz="2500" spc="-150" dirty="0">
                <a:latin typeface="Verdana"/>
                <a:cs typeface="Verdana"/>
              </a:rPr>
              <a:t> </a:t>
            </a:r>
            <a:r>
              <a:rPr sz="2500" spc="-70" dirty="0">
                <a:latin typeface="Verdana"/>
                <a:cs typeface="Verdana"/>
              </a:rPr>
              <a:t>it's</a:t>
            </a:r>
            <a:r>
              <a:rPr sz="2500" spc="-145" dirty="0">
                <a:latin typeface="Verdana"/>
                <a:cs typeface="Verdana"/>
              </a:rPr>
              <a:t> </a:t>
            </a:r>
            <a:r>
              <a:rPr sz="2500" spc="45" dirty="0">
                <a:latin typeface="Verdana"/>
                <a:cs typeface="Verdana"/>
              </a:rPr>
              <a:t>important</a:t>
            </a:r>
            <a:r>
              <a:rPr sz="2500" spc="-145" dirty="0">
                <a:latin typeface="Verdana"/>
                <a:cs typeface="Verdana"/>
              </a:rPr>
              <a:t> </a:t>
            </a:r>
            <a:r>
              <a:rPr sz="2500" spc="-25" dirty="0">
                <a:latin typeface="Verdana"/>
                <a:cs typeface="Verdana"/>
              </a:rPr>
              <a:t>to </a:t>
            </a:r>
            <a:r>
              <a:rPr sz="2500" dirty="0">
                <a:latin typeface="Verdana"/>
                <a:cs typeface="Verdana"/>
              </a:rPr>
              <a:t>ensure</a:t>
            </a:r>
            <a:r>
              <a:rPr sz="2500" spc="-125" dirty="0">
                <a:latin typeface="Verdana"/>
                <a:cs typeface="Verdana"/>
              </a:rPr>
              <a:t> </a:t>
            </a:r>
            <a:r>
              <a:rPr sz="2500" dirty="0">
                <a:latin typeface="Verdana"/>
                <a:cs typeface="Verdana"/>
              </a:rPr>
              <a:t>that</a:t>
            </a:r>
            <a:r>
              <a:rPr sz="2500" spc="-120" dirty="0">
                <a:latin typeface="Verdana"/>
                <a:cs typeface="Verdana"/>
              </a:rPr>
              <a:t> </a:t>
            </a:r>
            <a:r>
              <a:rPr sz="2500" dirty="0">
                <a:latin typeface="Verdana"/>
                <a:cs typeface="Verdana"/>
              </a:rPr>
              <a:t>it</a:t>
            </a:r>
            <a:r>
              <a:rPr sz="2500" spc="-125" dirty="0">
                <a:latin typeface="Verdana"/>
                <a:cs typeface="Verdana"/>
              </a:rPr>
              <a:t> </a:t>
            </a:r>
            <a:r>
              <a:rPr sz="2500" spc="-10" dirty="0">
                <a:latin typeface="Verdana"/>
                <a:cs typeface="Verdana"/>
              </a:rPr>
              <a:t>reflects</a:t>
            </a:r>
            <a:r>
              <a:rPr sz="2500" spc="-120" dirty="0">
                <a:latin typeface="Verdana"/>
                <a:cs typeface="Verdana"/>
              </a:rPr>
              <a:t> </a:t>
            </a:r>
            <a:r>
              <a:rPr sz="2500" dirty="0">
                <a:latin typeface="Verdana"/>
                <a:cs typeface="Verdana"/>
              </a:rPr>
              <a:t>the</a:t>
            </a:r>
            <a:r>
              <a:rPr sz="2500" spc="-125" dirty="0">
                <a:latin typeface="Verdana"/>
                <a:cs typeface="Verdana"/>
              </a:rPr>
              <a:t> </a:t>
            </a:r>
            <a:r>
              <a:rPr sz="2500" dirty="0">
                <a:latin typeface="Verdana"/>
                <a:cs typeface="Verdana"/>
              </a:rPr>
              <a:t>agreements</a:t>
            </a:r>
            <a:r>
              <a:rPr sz="2500" spc="-120" dirty="0">
                <a:latin typeface="Verdana"/>
                <a:cs typeface="Verdana"/>
              </a:rPr>
              <a:t> </a:t>
            </a:r>
            <a:r>
              <a:rPr sz="2500" spc="80" dirty="0">
                <a:latin typeface="Verdana"/>
                <a:cs typeface="Verdana"/>
              </a:rPr>
              <a:t>made</a:t>
            </a:r>
            <a:r>
              <a:rPr sz="2500" spc="-125" dirty="0">
                <a:latin typeface="Verdana"/>
                <a:cs typeface="Verdana"/>
              </a:rPr>
              <a:t> </a:t>
            </a:r>
            <a:r>
              <a:rPr sz="2500" spc="55" dirty="0">
                <a:latin typeface="Verdana"/>
                <a:cs typeface="Verdana"/>
              </a:rPr>
              <a:t>during</a:t>
            </a:r>
            <a:r>
              <a:rPr sz="2500" spc="625" dirty="0">
                <a:latin typeface="Verdana"/>
                <a:cs typeface="Verdana"/>
              </a:rPr>
              <a:t> </a:t>
            </a:r>
            <a:r>
              <a:rPr sz="2500" dirty="0">
                <a:latin typeface="Verdana"/>
                <a:cs typeface="Verdana"/>
              </a:rPr>
              <a:t>the</a:t>
            </a:r>
            <a:r>
              <a:rPr sz="2500" spc="-70" dirty="0">
                <a:latin typeface="Verdana"/>
                <a:cs typeface="Verdana"/>
              </a:rPr>
              <a:t> </a:t>
            </a:r>
            <a:r>
              <a:rPr sz="2500" dirty="0">
                <a:latin typeface="Verdana"/>
                <a:cs typeface="Verdana"/>
              </a:rPr>
              <a:t>negotiation</a:t>
            </a:r>
            <a:r>
              <a:rPr sz="2500" spc="-70" dirty="0">
                <a:latin typeface="Verdana"/>
                <a:cs typeface="Verdana"/>
              </a:rPr>
              <a:t> </a:t>
            </a:r>
            <a:r>
              <a:rPr sz="2500" dirty="0">
                <a:latin typeface="Verdana"/>
                <a:cs typeface="Verdana"/>
              </a:rPr>
              <a:t>process</a:t>
            </a:r>
            <a:r>
              <a:rPr sz="2500" spc="-70" dirty="0">
                <a:latin typeface="Verdana"/>
                <a:cs typeface="Verdana"/>
              </a:rPr>
              <a:t> </a:t>
            </a:r>
            <a:r>
              <a:rPr sz="2500" spc="70" dirty="0">
                <a:latin typeface="Verdana"/>
                <a:cs typeface="Verdana"/>
              </a:rPr>
              <a:t>and</a:t>
            </a:r>
            <a:r>
              <a:rPr sz="2500" spc="-70" dirty="0">
                <a:latin typeface="Verdana"/>
                <a:cs typeface="Verdana"/>
              </a:rPr>
              <a:t> </a:t>
            </a:r>
            <a:r>
              <a:rPr sz="2500" dirty="0">
                <a:latin typeface="Verdana"/>
                <a:cs typeface="Verdana"/>
              </a:rPr>
              <a:t>considers</a:t>
            </a:r>
            <a:r>
              <a:rPr sz="2500" spc="-70" dirty="0">
                <a:latin typeface="Verdana"/>
                <a:cs typeface="Verdana"/>
              </a:rPr>
              <a:t> </a:t>
            </a:r>
            <a:r>
              <a:rPr sz="2500" spc="-25" dirty="0">
                <a:latin typeface="Verdana"/>
                <a:cs typeface="Verdana"/>
              </a:rPr>
              <a:t>any </a:t>
            </a:r>
            <a:r>
              <a:rPr sz="2500" spc="45" dirty="0">
                <a:latin typeface="Verdana"/>
                <a:cs typeface="Verdana"/>
              </a:rPr>
              <a:t>compromises</a:t>
            </a:r>
            <a:r>
              <a:rPr sz="2500" spc="-195" dirty="0">
                <a:latin typeface="Verdana"/>
                <a:cs typeface="Verdana"/>
              </a:rPr>
              <a:t> </a:t>
            </a:r>
            <a:r>
              <a:rPr sz="2500" spc="-20" dirty="0">
                <a:latin typeface="Verdana"/>
                <a:cs typeface="Verdana"/>
              </a:rPr>
              <a:t>or</a:t>
            </a:r>
            <a:r>
              <a:rPr sz="2500" spc="-195" dirty="0">
                <a:latin typeface="Verdana"/>
                <a:cs typeface="Verdana"/>
              </a:rPr>
              <a:t> </a:t>
            </a:r>
            <a:r>
              <a:rPr sz="2500" spc="-30" dirty="0">
                <a:latin typeface="Verdana"/>
                <a:cs typeface="Verdana"/>
              </a:rPr>
              <a:t>trade-</a:t>
            </a:r>
            <a:r>
              <a:rPr sz="2500" spc="-35" dirty="0">
                <a:latin typeface="Verdana"/>
                <a:cs typeface="Verdana"/>
              </a:rPr>
              <a:t>offs</a:t>
            </a:r>
            <a:r>
              <a:rPr sz="2500" spc="-190" dirty="0">
                <a:latin typeface="Verdana"/>
                <a:cs typeface="Verdana"/>
              </a:rPr>
              <a:t> </a:t>
            </a:r>
            <a:r>
              <a:rPr sz="2500" spc="-20" dirty="0">
                <a:latin typeface="Verdana"/>
                <a:cs typeface="Verdana"/>
              </a:rPr>
              <a:t>made.</a:t>
            </a:r>
            <a:r>
              <a:rPr sz="2500" spc="-195" dirty="0">
                <a:latin typeface="Verdana"/>
                <a:cs typeface="Verdana"/>
              </a:rPr>
              <a:t> </a:t>
            </a:r>
            <a:r>
              <a:rPr sz="2500" spc="-140" dirty="0">
                <a:latin typeface="Verdana"/>
                <a:cs typeface="Verdana"/>
              </a:rPr>
              <a:t>It's</a:t>
            </a:r>
            <a:r>
              <a:rPr sz="2500" spc="-195" dirty="0">
                <a:latin typeface="Verdana"/>
                <a:cs typeface="Verdana"/>
              </a:rPr>
              <a:t> </a:t>
            </a:r>
            <a:r>
              <a:rPr sz="2500" spc="-30" dirty="0">
                <a:latin typeface="Verdana"/>
                <a:cs typeface="Verdana"/>
              </a:rPr>
              <a:t>also</a:t>
            </a:r>
            <a:r>
              <a:rPr sz="2500" spc="-190" dirty="0">
                <a:latin typeface="Verdana"/>
                <a:cs typeface="Verdana"/>
              </a:rPr>
              <a:t> </a:t>
            </a:r>
            <a:r>
              <a:rPr sz="2500" spc="45" dirty="0">
                <a:latin typeface="Verdana"/>
                <a:cs typeface="Verdana"/>
              </a:rPr>
              <a:t>important</a:t>
            </a:r>
            <a:r>
              <a:rPr sz="2500" spc="-195" dirty="0">
                <a:latin typeface="Verdana"/>
                <a:cs typeface="Verdana"/>
              </a:rPr>
              <a:t> </a:t>
            </a:r>
            <a:r>
              <a:rPr sz="2500" spc="-25" dirty="0">
                <a:latin typeface="Verdana"/>
                <a:cs typeface="Verdana"/>
              </a:rPr>
              <a:t>to </a:t>
            </a:r>
            <a:r>
              <a:rPr sz="2500" dirty="0">
                <a:latin typeface="Verdana"/>
                <a:cs typeface="Verdana"/>
              </a:rPr>
              <a:t>ensure</a:t>
            </a:r>
            <a:r>
              <a:rPr sz="2500" spc="-140" dirty="0">
                <a:latin typeface="Verdana"/>
                <a:cs typeface="Verdana"/>
              </a:rPr>
              <a:t> </a:t>
            </a:r>
            <a:r>
              <a:rPr sz="2500" dirty="0">
                <a:latin typeface="Verdana"/>
                <a:cs typeface="Verdana"/>
              </a:rPr>
              <a:t>that</a:t>
            </a:r>
            <a:r>
              <a:rPr sz="2500" spc="-140" dirty="0">
                <a:latin typeface="Verdana"/>
                <a:cs typeface="Verdana"/>
              </a:rPr>
              <a:t> </a:t>
            </a:r>
            <a:r>
              <a:rPr sz="2500" dirty="0">
                <a:latin typeface="Verdana"/>
                <a:cs typeface="Verdana"/>
              </a:rPr>
              <a:t>the</a:t>
            </a:r>
            <a:r>
              <a:rPr sz="2500" spc="-135" dirty="0">
                <a:latin typeface="Verdana"/>
                <a:cs typeface="Verdana"/>
              </a:rPr>
              <a:t> </a:t>
            </a:r>
            <a:r>
              <a:rPr sz="2500" spc="85" dirty="0">
                <a:latin typeface="Verdana"/>
                <a:cs typeface="Verdana"/>
              </a:rPr>
              <a:t>new</a:t>
            </a:r>
            <a:r>
              <a:rPr sz="2500" spc="-140" dirty="0">
                <a:latin typeface="Verdana"/>
                <a:cs typeface="Verdana"/>
              </a:rPr>
              <a:t> </a:t>
            </a:r>
            <a:r>
              <a:rPr sz="2500" dirty="0">
                <a:latin typeface="Verdana"/>
                <a:cs typeface="Verdana"/>
              </a:rPr>
              <a:t>resolution</a:t>
            </a:r>
            <a:r>
              <a:rPr sz="2500" spc="-140" dirty="0">
                <a:latin typeface="Verdana"/>
                <a:cs typeface="Verdana"/>
              </a:rPr>
              <a:t> </a:t>
            </a:r>
            <a:r>
              <a:rPr sz="2500" spc="-55" dirty="0">
                <a:latin typeface="Verdana"/>
                <a:cs typeface="Verdana"/>
              </a:rPr>
              <a:t>is</a:t>
            </a:r>
            <a:r>
              <a:rPr sz="2500" spc="-135" dirty="0">
                <a:latin typeface="Verdana"/>
                <a:cs typeface="Verdana"/>
              </a:rPr>
              <a:t> </a:t>
            </a:r>
            <a:r>
              <a:rPr sz="2500" spc="-10" dirty="0">
                <a:latin typeface="Verdana"/>
                <a:cs typeface="Verdana"/>
              </a:rPr>
              <a:t>clear</a:t>
            </a:r>
            <a:r>
              <a:rPr sz="2500" spc="-140" dirty="0">
                <a:latin typeface="Verdana"/>
                <a:cs typeface="Verdana"/>
              </a:rPr>
              <a:t> </a:t>
            </a:r>
            <a:r>
              <a:rPr sz="2500" spc="70" dirty="0">
                <a:latin typeface="Verdana"/>
                <a:cs typeface="Verdana"/>
              </a:rPr>
              <a:t>and</a:t>
            </a:r>
            <a:r>
              <a:rPr sz="2500" spc="-140" dirty="0">
                <a:latin typeface="Verdana"/>
                <a:cs typeface="Verdana"/>
              </a:rPr>
              <a:t> </a:t>
            </a:r>
            <a:r>
              <a:rPr sz="2500" dirty="0">
                <a:latin typeface="Verdana"/>
                <a:cs typeface="Verdana"/>
              </a:rPr>
              <a:t>concise</a:t>
            </a:r>
            <a:r>
              <a:rPr sz="2500" spc="-135" dirty="0">
                <a:latin typeface="Verdana"/>
                <a:cs typeface="Verdana"/>
              </a:rPr>
              <a:t> </a:t>
            </a:r>
            <a:r>
              <a:rPr sz="2500" spc="45" dirty="0">
                <a:latin typeface="Verdana"/>
                <a:cs typeface="Verdana"/>
              </a:rPr>
              <a:t>and </a:t>
            </a:r>
            <a:r>
              <a:rPr sz="2500" dirty="0">
                <a:latin typeface="Verdana"/>
                <a:cs typeface="Verdana"/>
              </a:rPr>
              <a:t>does</a:t>
            </a:r>
            <a:r>
              <a:rPr sz="2500" spc="-155" dirty="0">
                <a:latin typeface="Verdana"/>
                <a:cs typeface="Verdana"/>
              </a:rPr>
              <a:t> </a:t>
            </a:r>
            <a:r>
              <a:rPr sz="2500" spc="55" dirty="0">
                <a:latin typeface="Verdana"/>
                <a:cs typeface="Verdana"/>
              </a:rPr>
              <a:t>not</a:t>
            </a:r>
            <a:r>
              <a:rPr sz="2500" spc="-155" dirty="0">
                <a:latin typeface="Verdana"/>
                <a:cs typeface="Verdana"/>
              </a:rPr>
              <a:t> </a:t>
            </a:r>
            <a:r>
              <a:rPr sz="2500" spc="45" dirty="0">
                <a:latin typeface="Verdana"/>
                <a:cs typeface="Verdana"/>
              </a:rPr>
              <a:t>contain</a:t>
            </a:r>
            <a:r>
              <a:rPr sz="2500" spc="-155" dirty="0">
                <a:latin typeface="Verdana"/>
                <a:cs typeface="Verdana"/>
              </a:rPr>
              <a:t> </a:t>
            </a:r>
            <a:r>
              <a:rPr sz="2500" spc="-30" dirty="0">
                <a:latin typeface="Verdana"/>
                <a:cs typeface="Verdana"/>
              </a:rPr>
              <a:t>any</a:t>
            </a:r>
            <a:r>
              <a:rPr sz="2500" spc="-155" dirty="0">
                <a:latin typeface="Verdana"/>
                <a:cs typeface="Verdana"/>
              </a:rPr>
              <a:t> </a:t>
            </a:r>
            <a:r>
              <a:rPr sz="2500" dirty="0">
                <a:latin typeface="Verdana"/>
                <a:cs typeface="Verdana"/>
              </a:rPr>
              <a:t>contradictory</a:t>
            </a:r>
            <a:r>
              <a:rPr sz="2500" spc="-155" dirty="0">
                <a:latin typeface="Verdana"/>
                <a:cs typeface="Verdana"/>
              </a:rPr>
              <a:t> </a:t>
            </a:r>
            <a:r>
              <a:rPr sz="2500" spc="50" dirty="0">
                <a:latin typeface="Verdana"/>
                <a:cs typeface="Verdana"/>
              </a:rPr>
              <a:t>language</a:t>
            </a:r>
            <a:r>
              <a:rPr sz="2500" spc="-150" dirty="0">
                <a:latin typeface="Verdana"/>
                <a:cs typeface="Verdana"/>
              </a:rPr>
              <a:t> </a:t>
            </a:r>
            <a:r>
              <a:rPr sz="2500" spc="-25" dirty="0">
                <a:latin typeface="Verdana"/>
                <a:cs typeface="Verdana"/>
              </a:rPr>
              <a:t>or </a:t>
            </a:r>
            <a:r>
              <a:rPr sz="2500" spc="-10" dirty="0">
                <a:latin typeface="Verdana"/>
                <a:cs typeface="Verdana"/>
              </a:rPr>
              <a:t>ambiguity.</a:t>
            </a:r>
            <a:endParaRPr sz="2500" dirty="0">
              <a:latin typeface="Verdana"/>
              <a:cs typeface="Verdana"/>
            </a:endParaRPr>
          </a:p>
        </p:txBody>
      </p:sp>
      <p:sp>
        <p:nvSpPr>
          <p:cNvPr id="4" name="object 4"/>
          <p:cNvSpPr txBox="1">
            <a:spLocks noGrp="1"/>
          </p:cNvSpPr>
          <p:nvPr>
            <p:ph type="title"/>
          </p:nvPr>
        </p:nvSpPr>
        <p:spPr>
          <a:prstGeom prst="rect">
            <a:avLst/>
          </a:prstGeom>
        </p:spPr>
        <p:txBody>
          <a:bodyPr vert="horz" wrap="square" lIns="0" tIns="610198" rIns="0" bIns="0" rtlCol="0">
            <a:spAutoFit/>
          </a:bodyPr>
          <a:lstStyle/>
          <a:p>
            <a:pPr marL="1396365">
              <a:lnSpc>
                <a:spcPct val="100000"/>
              </a:lnSpc>
              <a:spcBef>
                <a:spcPts val="100"/>
              </a:spcBef>
            </a:pPr>
            <a:r>
              <a:rPr spc="-135" dirty="0"/>
              <a:t>Drafting</a:t>
            </a:r>
            <a:r>
              <a:rPr spc="-270" dirty="0"/>
              <a:t> </a:t>
            </a:r>
            <a:r>
              <a:rPr spc="-260" dirty="0"/>
              <a:t>a</a:t>
            </a:r>
            <a:r>
              <a:rPr spc="-265" dirty="0"/>
              <a:t> </a:t>
            </a:r>
            <a:r>
              <a:rPr spc="-250" dirty="0"/>
              <a:t>new</a:t>
            </a:r>
            <a:r>
              <a:rPr spc="-270" dirty="0"/>
              <a:t> </a:t>
            </a:r>
            <a:r>
              <a:rPr spc="-120" dirty="0"/>
              <a:t>resolution</a:t>
            </a:r>
          </a:p>
        </p:txBody>
      </p:sp>
      <p:pic>
        <p:nvPicPr>
          <p:cNvPr id="2" name="Audio Recording Apr 27, 2023 at 8:41:51 PM">
            <a:hlinkClick r:id="" action="ppaction://media"/>
            <a:extLst>
              <a:ext uri="{FF2B5EF4-FFF2-40B4-BE49-F238E27FC236}">
                <a16:creationId xmlns:a16="http://schemas.microsoft.com/office/drawing/2014/main" id="{B2BC4BB4-FAFF-F4AD-C0A4-BBAC1C60349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971800" y="1270285"/>
            <a:ext cx="812800" cy="812800"/>
          </a:xfrm>
          <a:prstGeom prst="rect">
            <a:avLst/>
          </a:prstGeom>
          <a:ln>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507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8731636" y="2751758"/>
            <a:ext cx="8820785" cy="6216650"/>
          </a:xfrm>
          <a:prstGeom prst="rect">
            <a:avLst/>
          </a:prstGeom>
        </p:spPr>
        <p:txBody>
          <a:bodyPr vert="horz" wrap="square" lIns="0" tIns="12065" rIns="0" bIns="0" rtlCol="0">
            <a:spAutoFit/>
          </a:bodyPr>
          <a:lstStyle/>
          <a:p>
            <a:pPr marL="12700" marR="180975">
              <a:lnSpc>
                <a:spcPct val="125000"/>
              </a:lnSpc>
              <a:spcBef>
                <a:spcPts val="95"/>
              </a:spcBef>
            </a:pPr>
            <a:r>
              <a:rPr sz="2500" b="1" dirty="0">
                <a:latin typeface="Verdana"/>
                <a:cs typeface="Verdana"/>
              </a:rPr>
              <a:t>Step</a:t>
            </a:r>
            <a:r>
              <a:rPr sz="2500" b="1" spc="-175" dirty="0">
                <a:latin typeface="Verdana"/>
                <a:cs typeface="Verdana"/>
              </a:rPr>
              <a:t> </a:t>
            </a:r>
            <a:r>
              <a:rPr lang="en-CA" sz="2500" b="1" spc="-55" dirty="0">
                <a:latin typeface="Verdana"/>
                <a:cs typeface="Verdana"/>
              </a:rPr>
              <a:t>5</a:t>
            </a:r>
            <a:r>
              <a:rPr sz="2500" b="1" spc="-180" dirty="0">
                <a:latin typeface="Verdana"/>
                <a:cs typeface="Verdana"/>
              </a:rPr>
              <a:t> </a:t>
            </a:r>
            <a:r>
              <a:rPr sz="2500" dirty="0">
                <a:latin typeface="Verdana"/>
                <a:cs typeface="Verdana"/>
              </a:rPr>
              <a:t>of</a:t>
            </a:r>
            <a:r>
              <a:rPr sz="2500" spc="-190" dirty="0">
                <a:latin typeface="Verdana"/>
                <a:cs typeface="Verdana"/>
              </a:rPr>
              <a:t> </a:t>
            </a:r>
            <a:r>
              <a:rPr sz="2500" spc="75" dirty="0">
                <a:latin typeface="Verdana"/>
                <a:cs typeface="Verdana"/>
              </a:rPr>
              <a:t>merging</a:t>
            </a:r>
            <a:r>
              <a:rPr sz="2500" spc="-195" dirty="0">
                <a:latin typeface="Verdana"/>
                <a:cs typeface="Verdana"/>
              </a:rPr>
              <a:t> </a:t>
            </a:r>
            <a:r>
              <a:rPr sz="2500" dirty="0">
                <a:latin typeface="Verdana"/>
                <a:cs typeface="Verdana"/>
              </a:rPr>
              <a:t>draft</a:t>
            </a:r>
            <a:r>
              <a:rPr sz="2500" spc="-195" dirty="0">
                <a:latin typeface="Verdana"/>
                <a:cs typeface="Verdana"/>
              </a:rPr>
              <a:t> </a:t>
            </a:r>
            <a:r>
              <a:rPr sz="2500" dirty="0">
                <a:latin typeface="Verdana"/>
                <a:cs typeface="Verdana"/>
              </a:rPr>
              <a:t>resolutions</a:t>
            </a:r>
            <a:r>
              <a:rPr sz="2500" spc="-195" dirty="0">
                <a:latin typeface="Verdana"/>
                <a:cs typeface="Verdana"/>
              </a:rPr>
              <a:t> </a:t>
            </a:r>
            <a:r>
              <a:rPr sz="2500" dirty="0">
                <a:latin typeface="Verdana"/>
                <a:cs typeface="Verdana"/>
              </a:rPr>
              <a:t>in</a:t>
            </a:r>
            <a:r>
              <a:rPr sz="2500" spc="-190" dirty="0">
                <a:latin typeface="Verdana"/>
                <a:cs typeface="Verdana"/>
              </a:rPr>
              <a:t> </a:t>
            </a:r>
            <a:r>
              <a:rPr sz="2500" spc="-40" dirty="0">
                <a:latin typeface="Verdana"/>
                <a:cs typeface="Verdana"/>
              </a:rPr>
              <a:t>a</a:t>
            </a:r>
            <a:r>
              <a:rPr sz="2500" spc="-195" dirty="0">
                <a:latin typeface="Verdana"/>
                <a:cs typeface="Verdana"/>
              </a:rPr>
              <a:t> </a:t>
            </a:r>
            <a:r>
              <a:rPr lang="en-CA" sz="2500" spc="85" dirty="0">
                <a:latin typeface="Verdana"/>
                <a:cs typeface="Verdana"/>
              </a:rPr>
              <a:t>WHA </a:t>
            </a:r>
            <a:r>
              <a:rPr sz="2500" dirty="0">
                <a:latin typeface="Verdana"/>
                <a:cs typeface="Verdana"/>
              </a:rPr>
              <a:t>simulation</a:t>
            </a:r>
            <a:r>
              <a:rPr sz="2500" spc="-114" dirty="0">
                <a:latin typeface="Verdana"/>
                <a:cs typeface="Verdana"/>
              </a:rPr>
              <a:t> </a:t>
            </a:r>
            <a:r>
              <a:rPr sz="2500" spc="-35" dirty="0">
                <a:latin typeface="Verdana"/>
                <a:cs typeface="Verdana"/>
              </a:rPr>
              <a:t>involves</a:t>
            </a:r>
            <a:r>
              <a:rPr sz="2500" spc="-110" dirty="0">
                <a:latin typeface="Verdana"/>
                <a:cs typeface="Verdana"/>
              </a:rPr>
              <a:t> </a:t>
            </a:r>
            <a:r>
              <a:rPr sz="2500" dirty="0">
                <a:latin typeface="Verdana"/>
                <a:cs typeface="Verdana"/>
              </a:rPr>
              <a:t>reviewing</a:t>
            </a:r>
            <a:r>
              <a:rPr sz="2500" spc="-114" dirty="0">
                <a:latin typeface="Verdana"/>
                <a:cs typeface="Verdana"/>
              </a:rPr>
              <a:t> </a:t>
            </a:r>
            <a:r>
              <a:rPr sz="2500" spc="70" dirty="0">
                <a:latin typeface="Verdana"/>
                <a:cs typeface="Verdana"/>
              </a:rPr>
              <a:t>and</a:t>
            </a:r>
            <a:r>
              <a:rPr sz="2500" spc="-110" dirty="0">
                <a:latin typeface="Verdana"/>
                <a:cs typeface="Verdana"/>
              </a:rPr>
              <a:t> </a:t>
            </a:r>
            <a:r>
              <a:rPr sz="2500" spc="55" dirty="0">
                <a:latin typeface="Verdana"/>
                <a:cs typeface="Verdana"/>
              </a:rPr>
              <a:t>editing</a:t>
            </a:r>
            <a:r>
              <a:rPr sz="2500" spc="-110" dirty="0">
                <a:latin typeface="Verdana"/>
                <a:cs typeface="Verdana"/>
              </a:rPr>
              <a:t> </a:t>
            </a:r>
            <a:r>
              <a:rPr sz="2500" dirty="0">
                <a:latin typeface="Verdana"/>
                <a:cs typeface="Verdana"/>
              </a:rPr>
              <a:t>the</a:t>
            </a:r>
            <a:r>
              <a:rPr sz="2500" spc="-114" dirty="0">
                <a:latin typeface="Verdana"/>
                <a:cs typeface="Verdana"/>
              </a:rPr>
              <a:t> </a:t>
            </a:r>
            <a:r>
              <a:rPr sz="2500" spc="-10" dirty="0">
                <a:latin typeface="Verdana"/>
                <a:cs typeface="Verdana"/>
              </a:rPr>
              <a:t>newly </a:t>
            </a:r>
            <a:r>
              <a:rPr sz="2500" dirty="0">
                <a:latin typeface="Verdana"/>
                <a:cs typeface="Verdana"/>
              </a:rPr>
              <a:t>drafted</a:t>
            </a:r>
            <a:r>
              <a:rPr sz="2500" spc="-140" dirty="0">
                <a:latin typeface="Verdana"/>
                <a:cs typeface="Verdana"/>
              </a:rPr>
              <a:t> </a:t>
            </a:r>
            <a:r>
              <a:rPr sz="2500" dirty="0">
                <a:latin typeface="Verdana"/>
                <a:cs typeface="Verdana"/>
              </a:rPr>
              <a:t>resolution</a:t>
            </a:r>
            <a:r>
              <a:rPr sz="2500" spc="-140" dirty="0">
                <a:latin typeface="Verdana"/>
                <a:cs typeface="Verdana"/>
              </a:rPr>
              <a:t> </a:t>
            </a:r>
            <a:r>
              <a:rPr sz="2500" dirty="0">
                <a:latin typeface="Verdana"/>
                <a:cs typeface="Verdana"/>
              </a:rPr>
              <a:t>to</a:t>
            </a:r>
            <a:r>
              <a:rPr sz="2500" spc="-140" dirty="0">
                <a:latin typeface="Verdana"/>
                <a:cs typeface="Verdana"/>
              </a:rPr>
              <a:t> </a:t>
            </a:r>
            <a:r>
              <a:rPr sz="2500" dirty="0">
                <a:latin typeface="Verdana"/>
                <a:cs typeface="Verdana"/>
              </a:rPr>
              <a:t>ensure</a:t>
            </a:r>
            <a:r>
              <a:rPr sz="2500" spc="-140" dirty="0">
                <a:latin typeface="Verdana"/>
                <a:cs typeface="Verdana"/>
              </a:rPr>
              <a:t> </a:t>
            </a:r>
            <a:r>
              <a:rPr sz="2500" dirty="0">
                <a:latin typeface="Verdana"/>
                <a:cs typeface="Verdana"/>
              </a:rPr>
              <a:t>that</a:t>
            </a:r>
            <a:r>
              <a:rPr sz="2500" spc="-140" dirty="0">
                <a:latin typeface="Verdana"/>
                <a:cs typeface="Verdana"/>
              </a:rPr>
              <a:t> </a:t>
            </a:r>
            <a:r>
              <a:rPr sz="2500" dirty="0">
                <a:latin typeface="Verdana"/>
                <a:cs typeface="Verdana"/>
              </a:rPr>
              <a:t>it</a:t>
            </a:r>
            <a:r>
              <a:rPr sz="2500" spc="-140" dirty="0">
                <a:latin typeface="Verdana"/>
                <a:cs typeface="Verdana"/>
              </a:rPr>
              <a:t> </a:t>
            </a:r>
            <a:r>
              <a:rPr sz="2500" dirty="0">
                <a:latin typeface="Verdana"/>
                <a:cs typeface="Verdana"/>
              </a:rPr>
              <a:t>accurately</a:t>
            </a:r>
            <a:r>
              <a:rPr sz="2500" spc="-140" dirty="0">
                <a:latin typeface="Verdana"/>
                <a:cs typeface="Verdana"/>
              </a:rPr>
              <a:t> </a:t>
            </a:r>
            <a:r>
              <a:rPr sz="2500" spc="-10" dirty="0">
                <a:latin typeface="Verdana"/>
                <a:cs typeface="Verdana"/>
              </a:rPr>
              <a:t>reflects </a:t>
            </a:r>
            <a:r>
              <a:rPr sz="2500" dirty="0">
                <a:latin typeface="Verdana"/>
                <a:cs typeface="Verdana"/>
              </a:rPr>
              <a:t>the</a:t>
            </a:r>
            <a:r>
              <a:rPr sz="2500" spc="-45" dirty="0">
                <a:latin typeface="Verdana"/>
                <a:cs typeface="Verdana"/>
              </a:rPr>
              <a:t> </a:t>
            </a:r>
            <a:r>
              <a:rPr sz="2500" dirty="0">
                <a:latin typeface="Verdana"/>
                <a:cs typeface="Verdana"/>
              </a:rPr>
              <a:t>agreements</a:t>
            </a:r>
            <a:r>
              <a:rPr sz="2500" spc="-45" dirty="0">
                <a:latin typeface="Verdana"/>
                <a:cs typeface="Verdana"/>
              </a:rPr>
              <a:t> </a:t>
            </a:r>
            <a:r>
              <a:rPr sz="2500" spc="80" dirty="0">
                <a:latin typeface="Verdana"/>
                <a:cs typeface="Verdana"/>
              </a:rPr>
              <a:t>made</a:t>
            </a:r>
            <a:r>
              <a:rPr sz="2500" spc="-45" dirty="0">
                <a:latin typeface="Verdana"/>
                <a:cs typeface="Verdana"/>
              </a:rPr>
              <a:t> </a:t>
            </a:r>
            <a:r>
              <a:rPr sz="2500" spc="65" dirty="0">
                <a:latin typeface="Verdana"/>
                <a:cs typeface="Verdana"/>
              </a:rPr>
              <a:t>during</a:t>
            </a:r>
            <a:r>
              <a:rPr sz="2500" spc="-45" dirty="0">
                <a:latin typeface="Verdana"/>
                <a:cs typeface="Verdana"/>
              </a:rPr>
              <a:t> </a:t>
            </a:r>
            <a:r>
              <a:rPr sz="2500" dirty="0">
                <a:latin typeface="Verdana"/>
                <a:cs typeface="Verdana"/>
              </a:rPr>
              <a:t>the</a:t>
            </a:r>
            <a:r>
              <a:rPr sz="2500" spc="-45" dirty="0">
                <a:latin typeface="Verdana"/>
                <a:cs typeface="Verdana"/>
              </a:rPr>
              <a:t> </a:t>
            </a:r>
            <a:r>
              <a:rPr sz="2500" dirty="0">
                <a:latin typeface="Verdana"/>
                <a:cs typeface="Verdana"/>
              </a:rPr>
              <a:t>negotiation</a:t>
            </a:r>
            <a:r>
              <a:rPr sz="2500" spc="-40" dirty="0">
                <a:latin typeface="Verdana"/>
                <a:cs typeface="Verdana"/>
              </a:rPr>
              <a:t> </a:t>
            </a:r>
            <a:r>
              <a:rPr sz="2500" spc="-10" dirty="0">
                <a:latin typeface="Verdana"/>
                <a:cs typeface="Verdana"/>
              </a:rPr>
              <a:t>process </a:t>
            </a:r>
            <a:r>
              <a:rPr sz="2500" spc="70" dirty="0">
                <a:latin typeface="Verdana"/>
                <a:cs typeface="Verdana"/>
              </a:rPr>
              <a:t>and</a:t>
            </a:r>
            <a:r>
              <a:rPr sz="2500" spc="-195" dirty="0">
                <a:latin typeface="Verdana"/>
                <a:cs typeface="Verdana"/>
              </a:rPr>
              <a:t> </a:t>
            </a:r>
            <a:r>
              <a:rPr sz="2500" dirty="0">
                <a:latin typeface="Verdana"/>
                <a:cs typeface="Verdana"/>
              </a:rPr>
              <a:t>that</a:t>
            </a:r>
            <a:r>
              <a:rPr sz="2500" spc="-195" dirty="0">
                <a:latin typeface="Verdana"/>
                <a:cs typeface="Verdana"/>
              </a:rPr>
              <a:t> </a:t>
            </a:r>
            <a:r>
              <a:rPr sz="2500" dirty="0">
                <a:latin typeface="Verdana"/>
                <a:cs typeface="Verdana"/>
              </a:rPr>
              <a:t>it</a:t>
            </a:r>
            <a:r>
              <a:rPr sz="2500" spc="-190" dirty="0">
                <a:latin typeface="Verdana"/>
                <a:cs typeface="Verdana"/>
              </a:rPr>
              <a:t> </a:t>
            </a:r>
            <a:r>
              <a:rPr sz="2500" spc="-55" dirty="0">
                <a:latin typeface="Verdana"/>
                <a:cs typeface="Verdana"/>
              </a:rPr>
              <a:t>is</a:t>
            </a:r>
            <a:r>
              <a:rPr sz="2500" spc="-195" dirty="0">
                <a:latin typeface="Verdana"/>
                <a:cs typeface="Verdana"/>
              </a:rPr>
              <a:t> </a:t>
            </a:r>
            <a:r>
              <a:rPr sz="2500" spc="-10" dirty="0">
                <a:latin typeface="Verdana"/>
                <a:cs typeface="Verdana"/>
              </a:rPr>
              <a:t>clear</a:t>
            </a:r>
            <a:r>
              <a:rPr sz="2500" spc="-195" dirty="0">
                <a:latin typeface="Verdana"/>
                <a:cs typeface="Verdana"/>
              </a:rPr>
              <a:t> </a:t>
            </a:r>
            <a:r>
              <a:rPr sz="2500" spc="70" dirty="0">
                <a:latin typeface="Verdana"/>
                <a:cs typeface="Verdana"/>
              </a:rPr>
              <a:t>and</a:t>
            </a:r>
            <a:r>
              <a:rPr sz="2500" spc="-190" dirty="0">
                <a:latin typeface="Verdana"/>
                <a:cs typeface="Verdana"/>
              </a:rPr>
              <a:t> </a:t>
            </a:r>
            <a:r>
              <a:rPr sz="2500" spc="-10" dirty="0">
                <a:latin typeface="Verdana"/>
                <a:cs typeface="Verdana"/>
              </a:rPr>
              <a:t>concise.</a:t>
            </a:r>
            <a:endParaRPr sz="2500" dirty="0">
              <a:latin typeface="Verdana"/>
              <a:cs typeface="Verdana"/>
            </a:endParaRPr>
          </a:p>
          <a:p>
            <a:pPr>
              <a:lnSpc>
                <a:spcPct val="100000"/>
              </a:lnSpc>
              <a:spcBef>
                <a:spcPts val="45"/>
              </a:spcBef>
            </a:pPr>
            <a:endParaRPr sz="3050" dirty="0">
              <a:latin typeface="Verdana"/>
              <a:cs typeface="Verdana"/>
            </a:endParaRPr>
          </a:p>
          <a:p>
            <a:pPr marL="12700" marR="5080">
              <a:lnSpc>
                <a:spcPct val="125000"/>
              </a:lnSpc>
            </a:pPr>
            <a:r>
              <a:rPr sz="2500" dirty="0">
                <a:latin typeface="Verdana"/>
                <a:cs typeface="Verdana"/>
              </a:rPr>
              <a:t>After</a:t>
            </a:r>
            <a:r>
              <a:rPr sz="2500" spc="-135" dirty="0">
                <a:latin typeface="Verdana"/>
                <a:cs typeface="Verdana"/>
              </a:rPr>
              <a:t> </a:t>
            </a:r>
            <a:r>
              <a:rPr sz="2500" dirty="0">
                <a:latin typeface="Verdana"/>
                <a:cs typeface="Verdana"/>
              </a:rPr>
              <a:t>drafting</a:t>
            </a:r>
            <a:r>
              <a:rPr sz="2500" spc="-135" dirty="0">
                <a:latin typeface="Verdana"/>
                <a:cs typeface="Verdana"/>
              </a:rPr>
              <a:t> </a:t>
            </a:r>
            <a:r>
              <a:rPr sz="2500" dirty="0">
                <a:latin typeface="Verdana"/>
                <a:cs typeface="Verdana"/>
              </a:rPr>
              <a:t>the</a:t>
            </a:r>
            <a:r>
              <a:rPr sz="2500" spc="-130" dirty="0">
                <a:latin typeface="Verdana"/>
                <a:cs typeface="Verdana"/>
              </a:rPr>
              <a:t> </a:t>
            </a:r>
            <a:r>
              <a:rPr sz="2500" spc="85" dirty="0">
                <a:latin typeface="Verdana"/>
                <a:cs typeface="Verdana"/>
              </a:rPr>
              <a:t>new</a:t>
            </a:r>
            <a:r>
              <a:rPr sz="2500" spc="-135" dirty="0">
                <a:latin typeface="Verdana"/>
                <a:cs typeface="Verdana"/>
              </a:rPr>
              <a:t> </a:t>
            </a:r>
            <a:r>
              <a:rPr sz="2500" dirty="0">
                <a:latin typeface="Verdana"/>
                <a:cs typeface="Verdana"/>
              </a:rPr>
              <a:t>resolution</a:t>
            </a:r>
            <a:r>
              <a:rPr sz="2500" spc="-130" dirty="0">
                <a:latin typeface="Verdana"/>
                <a:cs typeface="Verdana"/>
              </a:rPr>
              <a:t> </a:t>
            </a:r>
            <a:r>
              <a:rPr sz="2500" dirty="0">
                <a:latin typeface="Verdana"/>
                <a:cs typeface="Verdana"/>
              </a:rPr>
              <a:t>in</a:t>
            </a:r>
            <a:r>
              <a:rPr sz="2500" spc="-135" dirty="0">
                <a:latin typeface="Verdana"/>
                <a:cs typeface="Verdana"/>
              </a:rPr>
              <a:t> </a:t>
            </a:r>
            <a:r>
              <a:rPr sz="2500" dirty="0">
                <a:latin typeface="Verdana"/>
                <a:cs typeface="Verdana"/>
              </a:rPr>
              <a:t>step</a:t>
            </a:r>
            <a:r>
              <a:rPr sz="2500" spc="-135" dirty="0">
                <a:latin typeface="Verdana"/>
                <a:cs typeface="Verdana"/>
              </a:rPr>
              <a:t> </a:t>
            </a:r>
            <a:r>
              <a:rPr sz="2500" spc="-285" dirty="0">
                <a:latin typeface="Verdana"/>
                <a:cs typeface="Verdana"/>
              </a:rPr>
              <a:t>5,</a:t>
            </a:r>
            <a:r>
              <a:rPr sz="2500" spc="-130" dirty="0">
                <a:latin typeface="Verdana"/>
                <a:cs typeface="Verdana"/>
              </a:rPr>
              <a:t> </a:t>
            </a:r>
            <a:r>
              <a:rPr sz="2500" spc="-20" dirty="0">
                <a:latin typeface="Verdana"/>
                <a:cs typeface="Verdana"/>
              </a:rPr>
              <a:t>it's </a:t>
            </a:r>
            <a:r>
              <a:rPr sz="2500" spc="45" dirty="0">
                <a:latin typeface="Verdana"/>
                <a:cs typeface="Verdana"/>
              </a:rPr>
              <a:t>important</a:t>
            </a:r>
            <a:r>
              <a:rPr sz="2500" spc="-170" dirty="0">
                <a:latin typeface="Verdana"/>
                <a:cs typeface="Verdana"/>
              </a:rPr>
              <a:t> </a:t>
            </a:r>
            <a:r>
              <a:rPr sz="2500" dirty="0">
                <a:latin typeface="Verdana"/>
                <a:cs typeface="Verdana"/>
              </a:rPr>
              <a:t>to</a:t>
            </a:r>
            <a:r>
              <a:rPr sz="2500" spc="-170" dirty="0">
                <a:latin typeface="Verdana"/>
                <a:cs typeface="Verdana"/>
              </a:rPr>
              <a:t> </a:t>
            </a:r>
            <a:r>
              <a:rPr sz="2500" spc="-20" dirty="0">
                <a:latin typeface="Verdana"/>
                <a:cs typeface="Verdana"/>
              </a:rPr>
              <a:t>carefully</a:t>
            </a:r>
            <a:r>
              <a:rPr sz="2500" spc="-170" dirty="0">
                <a:latin typeface="Verdana"/>
                <a:cs typeface="Verdana"/>
              </a:rPr>
              <a:t> </a:t>
            </a:r>
            <a:r>
              <a:rPr sz="2500" spc="-20" dirty="0">
                <a:latin typeface="Verdana"/>
                <a:cs typeface="Verdana"/>
              </a:rPr>
              <a:t>review</a:t>
            </a:r>
            <a:r>
              <a:rPr sz="2500" spc="-170" dirty="0">
                <a:latin typeface="Verdana"/>
                <a:cs typeface="Verdana"/>
              </a:rPr>
              <a:t> </a:t>
            </a:r>
            <a:r>
              <a:rPr sz="2500" dirty="0">
                <a:latin typeface="Verdana"/>
                <a:cs typeface="Verdana"/>
              </a:rPr>
              <a:t>it</a:t>
            </a:r>
            <a:r>
              <a:rPr sz="2500" spc="-170" dirty="0">
                <a:latin typeface="Verdana"/>
                <a:cs typeface="Verdana"/>
              </a:rPr>
              <a:t> </a:t>
            </a:r>
            <a:r>
              <a:rPr sz="2500" dirty="0">
                <a:latin typeface="Verdana"/>
                <a:cs typeface="Verdana"/>
              </a:rPr>
              <a:t>to</a:t>
            </a:r>
            <a:r>
              <a:rPr sz="2500" spc="-170" dirty="0">
                <a:latin typeface="Verdana"/>
                <a:cs typeface="Verdana"/>
              </a:rPr>
              <a:t> </a:t>
            </a:r>
            <a:r>
              <a:rPr sz="2500" dirty="0">
                <a:latin typeface="Verdana"/>
                <a:cs typeface="Verdana"/>
              </a:rPr>
              <a:t>ensure</a:t>
            </a:r>
            <a:r>
              <a:rPr sz="2500" spc="-170" dirty="0">
                <a:latin typeface="Verdana"/>
                <a:cs typeface="Verdana"/>
              </a:rPr>
              <a:t> </a:t>
            </a:r>
            <a:r>
              <a:rPr sz="2500" dirty="0">
                <a:latin typeface="Verdana"/>
                <a:cs typeface="Verdana"/>
              </a:rPr>
              <a:t>that</a:t>
            </a:r>
            <a:r>
              <a:rPr sz="2500" spc="-170" dirty="0">
                <a:latin typeface="Verdana"/>
                <a:cs typeface="Verdana"/>
              </a:rPr>
              <a:t> </a:t>
            </a:r>
            <a:r>
              <a:rPr sz="2500" dirty="0">
                <a:latin typeface="Verdana"/>
                <a:cs typeface="Verdana"/>
              </a:rPr>
              <a:t>it</a:t>
            </a:r>
            <a:r>
              <a:rPr sz="2500" spc="-170" dirty="0">
                <a:latin typeface="Verdana"/>
                <a:cs typeface="Verdana"/>
              </a:rPr>
              <a:t> </a:t>
            </a:r>
            <a:r>
              <a:rPr sz="2500" spc="-10" dirty="0">
                <a:latin typeface="Verdana"/>
                <a:cs typeface="Verdana"/>
              </a:rPr>
              <a:t>covers </a:t>
            </a:r>
            <a:r>
              <a:rPr sz="2500" spc="-30" dirty="0">
                <a:latin typeface="Verdana"/>
                <a:cs typeface="Verdana"/>
              </a:rPr>
              <a:t>all</a:t>
            </a:r>
            <a:r>
              <a:rPr sz="2500" spc="-130" dirty="0">
                <a:latin typeface="Verdana"/>
                <a:cs typeface="Verdana"/>
              </a:rPr>
              <a:t> </a:t>
            </a:r>
            <a:r>
              <a:rPr sz="2500" dirty="0">
                <a:latin typeface="Verdana"/>
                <a:cs typeface="Verdana"/>
              </a:rPr>
              <a:t>the</a:t>
            </a:r>
            <a:r>
              <a:rPr sz="2500" spc="-130" dirty="0">
                <a:latin typeface="Verdana"/>
                <a:cs typeface="Verdana"/>
              </a:rPr>
              <a:t> </a:t>
            </a:r>
            <a:r>
              <a:rPr sz="2500" spc="-25" dirty="0">
                <a:latin typeface="Verdana"/>
                <a:cs typeface="Verdana"/>
              </a:rPr>
              <a:t>necessary</a:t>
            </a:r>
            <a:r>
              <a:rPr sz="2500" spc="-125" dirty="0">
                <a:latin typeface="Verdana"/>
                <a:cs typeface="Verdana"/>
              </a:rPr>
              <a:t> </a:t>
            </a:r>
            <a:r>
              <a:rPr sz="2500" dirty="0">
                <a:latin typeface="Verdana"/>
                <a:cs typeface="Verdana"/>
              </a:rPr>
              <a:t>points</a:t>
            </a:r>
            <a:r>
              <a:rPr sz="2500" spc="-130" dirty="0">
                <a:latin typeface="Verdana"/>
                <a:cs typeface="Verdana"/>
              </a:rPr>
              <a:t> </a:t>
            </a:r>
            <a:r>
              <a:rPr sz="2500" spc="70" dirty="0">
                <a:latin typeface="Verdana"/>
                <a:cs typeface="Verdana"/>
              </a:rPr>
              <a:t>and</a:t>
            </a:r>
            <a:r>
              <a:rPr sz="2500" spc="-125" dirty="0">
                <a:latin typeface="Verdana"/>
                <a:cs typeface="Verdana"/>
              </a:rPr>
              <a:t> </a:t>
            </a:r>
            <a:r>
              <a:rPr sz="2500" dirty="0">
                <a:latin typeface="Verdana"/>
                <a:cs typeface="Verdana"/>
              </a:rPr>
              <a:t>that</a:t>
            </a:r>
            <a:r>
              <a:rPr sz="2500" spc="-130" dirty="0">
                <a:latin typeface="Verdana"/>
                <a:cs typeface="Verdana"/>
              </a:rPr>
              <a:t> </a:t>
            </a:r>
            <a:r>
              <a:rPr sz="2500" dirty="0">
                <a:latin typeface="Verdana"/>
                <a:cs typeface="Verdana"/>
              </a:rPr>
              <a:t>the</a:t>
            </a:r>
            <a:r>
              <a:rPr sz="2500" spc="-130" dirty="0">
                <a:latin typeface="Verdana"/>
                <a:cs typeface="Verdana"/>
              </a:rPr>
              <a:t> </a:t>
            </a:r>
            <a:r>
              <a:rPr sz="2500" spc="50" dirty="0">
                <a:latin typeface="Verdana"/>
                <a:cs typeface="Verdana"/>
              </a:rPr>
              <a:t>language</a:t>
            </a:r>
            <a:r>
              <a:rPr sz="2500" spc="-125" dirty="0">
                <a:latin typeface="Verdana"/>
                <a:cs typeface="Verdana"/>
              </a:rPr>
              <a:t> </a:t>
            </a:r>
            <a:r>
              <a:rPr sz="2500" dirty="0">
                <a:latin typeface="Verdana"/>
                <a:cs typeface="Verdana"/>
              </a:rPr>
              <a:t>used</a:t>
            </a:r>
            <a:r>
              <a:rPr sz="2500" spc="-130" dirty="0">
                <a:latin typeface="Verdana"/>
                <a:cs typeface="Verdana"/>
              </a:rPr>
              <a:t> </a:t>
            </a:r>
            <a:r>
              <a:rPr sz="2500" spc="-25" dirty="0">
                <a:latin typeface="Verdana"/>
                <a:cs typeface="Verdana"/>
              </a:rPr>
              <a:t>is </a:t>
            </a:r>
            <a:r>
              <a:rPr sz="2500" spc="70" dirty="0">
                <a:latin typeface="Verdana"/>
                <a:cs typeface="Verdana"/>
              </a:rPr>
              <a:t>unambiguous</a:t>
            </a:r>
            <a:r>
              <a:rPr sz="2500" spc="-204" dirty="0">
                <a:latin typeface="Verdana"/>
                <a:cs typeface="Verdana"/>
              </a:rPr>
              <a:t> </a:t>
            </a:r>
            <a:r>
              <a:rPr sz="2500" spc="70" dirty="0">
                <a:latin typeface="Verdana"/>
                <a:cs typeface="Verdana"/>
              </a:rPr>
              <a:t>and</a:t>
            </a:r>
            <a:r>
              <a:rPr sz="2500" spc="-204" dirty="0">
                <a:latin typeface="Verdana"/>
                <a:cs typeface="Verdana"/>
              </a:rPr>
              <a:t> </a:t>
            </a:r>
            <a:r>
              <a:rPr sz="2500" spc="-30" dirty="0">
                <a:latin typeface="Verdana"/>
                <a:cs typeface="Verdana"/>
              </a:rPr>
              <a:t>free</a:t>
            </a:r>
            <a:r>
              <a:rPr sz="2500" spc="-204" dirty="0">
                <a:latin typeface="Verdana"/>
                <a:cs typeface="Verdana"/>
              </a:rPr>
              <a:t> </a:t>
            </a:r>
            <a:r>
              <a:rPr sz="2500" dirty="0">
                <a:latin typeface="Verdana"/>
                <a:cs typeface="Verdana"/>
              </a:rPr>
              <a:t>of</a:t>
            </a:r>
            <a:r>
              <a:rPr sz="2500" spc="-204" dirty="0">
                <a:latin typeface="Verdana"/>
                <a:cs typeface="Verdana"/>
              </a:rPr>
              <a:t> </a:t>
            </a:r>
            <a:r>
              <a:rPr sz="2500" spc="-95" dirty="0">
                <a:latin typeface="Verdana"/>
                <a:cs typeface="Verdana"/>
              </a:rPr>
              <a:t>errors.</a:t>
            </a:r>
            <a:r>
              <a:rPr sz="2500" spc="-204" dirty="0">
                <a:latin typeface="Verdana"/>
                <a:cs typeface="Verdana"/>
              </a:rPr>
              <a:t> </a:t>
            </a:r>
            <a:r>
              <a:rPr sz="2500" spc="55" dirty="0">
                <a:latin typeface="Verdana"/>
                <a:cs typeface="Verdana"/>
              </a:rPr>
              <a:t>You</a:t>
            </a:r>
            <a:r>
              <a:rPr sz="2500" spc="-204" dirty="0">
                <a:latin typeface="Verdana"/>
                <a:cs typeface="Verdana"/>
              </a:rPr>
              <a:t> </a:t>
            </a:r>
            <a:r>
              <a:rPr sz="2500" dirty="0">
                <a:latin typeface="Verdana"/>
                <a:cs typeface="Verdana"/>
              </a:rPr>
              <a:t>may</a:t>
            </a:r>
            <a:r>
              <a:rPr sz="2500" spc="-204" dirty="0">
                <a:latin typeface="Verdana"/>
                <a:cs typeface="Verdana"/>
              </a:rPr>
              <a:t> </a:t>
            </a:r>
            <a:r>
              <a:rPr sz="2500" spc="65" dirty="0">
                <a:latin typeface="Verdana"/>
                <a:cs typeface="Verdana"/>
              </a:rPr>
              <a:t>need</a:t>
            </a:r>
            <a:r>
              <a:rPr sz="2500" spc="-204" dirty="0">
                <a:latin typeface="Verdana"/>
                <a:cs typeface="Verdana"/>
              </a:rPr>
              <a:t> </a:t>
            </a:r>
            <a:r>
              <a:rPr sz="2500" spc="-25" dirty="0">
                <a:latin typeface="Verdana"/>
                <a:cs typeface="Verdana"/>
              </a:rPr>
              <a:t>to </a:t>
            </a:r>
            <a:r>
              <a:rPr sz="2500" spc="50" dirty="0">
                <a:latin typeface="Verdana"/>
                <a:cs typeface="Verdana"/>
              </a:rPr>
              <a:t>make</a:t>
            </a:r>
            <a:r>
              <a:rPr sz="2500" spc="-130" dirty="0">
                <a:latin typeface="Verdana"/>
                <a:cs typeface="Verdana"/>
              </a:rPr>
              <a:t> </a:t>
            </a:r>
            <a:r>
              <a:rPr sz="2500" dirty="0">
                <a:latin typeface="Verdana"/>
                <a:cs typeface="Verdana"/>
              </a:rPr>
              <a:t>some</a:t>
            </a:r>
            <a:r>
              <a:rPr sz="2500" spc="-125" dirty="0">
                <a:latin typeface="Verdana"/>
                <a:cs typeface="Verdana"/>
              </a:rPr>
              <a:t> </a:t>
            </a:r>
            <a:r>
              <a:rPr sz="2500" dirty="0">
                <a:latin typeface="Verdana"/>
                <a:cs typeface="Verdana"/>
              </a:rPr>
              <a:t>adjustments</a:t>
            </a:r>
            <a:r>
              <a:rPr sz="2500" spc="-125" dirty="0">
                <a:latin typeface="Verdana"/>
                <a:cs typeface="Verdana"/>
              </a:rPr>
              <a:t> </a:t>
            </a:r>
            <a:r>
              <a:rPr sz="2500" dirty="0">
                <a:latin typeface="Verdana"/>
                <a:cs typeface="Verdana"/>
              </a:rPr>
              <a:t>to</a:t>
            </a:r>
            <a:r>
              <a:rPr sz="2500" spc="-125" dirty="0">
                <a:latin typeface="Verdana"/>
                <a:cs typeface="Verdana"/>
              </a:rPr>
              <a:t> </a:t>
            </a:r>
            <a:r>
              <a:rPr sz="2500" dirty="0">
                <a:latin typeface="Verdana"/>
                <a:cs typeface="Verdana"/>
              </a:rPr>
              <a:t>the</a:t>
            </a:r>
            <a:r>
              <a:rPr sz="2500" spc="-125" dirty="0">
                <a:latin typeface="Verdana"/>
                <a:cs typeface="Verdana"/>
              </a:rPr>
              <a:t> </a:t>
            </a:r>
            <a:r>
              <a:rPr sz="2500" spc="65" dirty="0">
                <a:latin typeface="Verdana"/>
                <a:cs typeface="Verdana"/>
              </a:rPr>
              <a:t>wording</a:t>
            </a:r>
            <a:r>
              <a:rPr sz="2500" spc="-125" dirty="0">
                <a:latin typeface="Verdana"/>
                <a:cs typeface="Verdana"/>
              </a:rPr>
              <a:t> </a:t>
            </a:r>
            <a:r>
              <a:rPr sz="2500" spc="-20" dirty="0">
                <a:latin typeface="Verdana"/>
                <a:cs typeface="Verdana"/>
              </a:rPr>
              <a:t>or</a:t>
            </a:r>
            <a:r>
              <a:rPr sz="2500" spc="-125" dirty="0">
                <a:latin typeface="Verdana"/>
                <a:cs typeface="Verdana"/>
              </a:rPr>
              <a:t> </a:t>
            </a:r>
            <a:r>
              <a:rPr sz="2500" dirty="0">
                <a:latin typeface="Verdana"/>
                <a:cs typeface="Verdana"/>
              </a:rPr>
              <a:t>structure</a:t>
            </a:r>
            <a:r>
              <a:rPr sz="2500" spc="-125" dirty="0">
                <a:latin typeface="Verdana"/>
                <a:cs typeface="Verdana"/>
              </a:rPr>
              <a:t> </a:t>
            </a:r>
            <a:r>
              <a:rPr sz="2500" spc="-25" dirty="0">
                <a:latin typeface="Verdana"/>
                <a:cs typeface="Verdana"/>
              </a:rPr>
              <a:t>of </a:t>
            </a:r>
            <a:r>
              <a:rPr sz="2500" dirty="0">
                <a:latin typeface="Verdana"/>
                <a:cs typeface="Verdana"/>
              </a:rPr>
              <a:t>the</a:t>
            </a:r>
            <a:r>
              <a:rPr sz="2500" spc="-155" dirty="0">
                <a:latin typeface="Verdana"/>
                <a:cs typeface="Verdana"/>
              </a:rPr>
              <a:t> </a:t>
            </a:r>
            <a:r>
              <a:rPr sz="2500" dirty="0">
                <a:latin typeface="Verdana"/>
                <a:cs typeface="Verdana"/>
              </a:rPr>
              <a:t>resolution</a:t>
            </a:r>
            <a:r>
              <a:rPr sz="2500" spc="-150" dirty="0">
                <a:latin typeface="Verdana"/>
                <a:cs typeface="Verdana"/>
              </a:rPr>
              <a:t> </a:t>
            </a:r>
            <a:r>
              <a:rPr sz="2500" dirty="0">
                <a:latin typeface="Verdana"/>
                <a:cs typeface="Verdana"/>
              </a:rPr>
              <a:t>to</a:t>
            </a:r>
            <a:r>
              <a:rPr sz="2500" spc="-150" dirty="0">
                <a:latin typeface="Verdana"/>
                <a:cs typeface="Verdana"/>
              </a:rPr>
              <a:t> </a:t>
            </a:r>
            <a:r>
              <a:rPr sz="2500" dirty="0">
                <a:latin typeface="Verdana"/>
                <a:cs typeface="Verdana"/>
              </a:rPr>
              <a:t>ensure</a:t>
            </a:r>
            <a:r>
              <a:rPr sz="2500" spc="-150" dirty="0">
                <a:latin typeface="Verdana"/>
                <a:cs typeface="Verdana"/>
              </a:rPr>
              <a:t> </a:t>
            </a:r>
            <a:r>
              <a:rPr sz="2500" dirty="0">
                <a:latin typeface="Verdana"/>
                <a:cs typeface="Verdana"/>
              </a:rPr>
              <a:t>that</a:t>
            </a:r>
            <a:r>
              <a:rPr sz="2500" spc="-150" dirty="0">
                <a:latin typeface="Verdana"/>
                <a:cs typeface="Verdana"/>
              </a:rPr>
              <a:t> </a:t>
            </a:r>
            <a:r>
              <a:rPr sz="2500" dirty="0">
                <a:latin typeface="Verdana"/>
                <a:cs typeface="Verdana"/>
              </a:rPr>
              <a:t>it</a:t>
            </a:r>
            <a:r>
              <a:rPr sz="2500" spc="-150" dirty="0">
                <a:latin typeface="Verdana"/>
                <a:cs typeface="Verdana"/>
              </a:rPr>
              <a:t> </a:t>
            </a:r>
            <a:r>
              <a:rPr sz="2500" dirty="0">
                <a:latin typeface="Verdana"/>
                <a:cs typeface="Verdana"/>
              </a:rPr>
              <a:t>accurately</a:t>
            </a:r>
            <a:r>
              <a:rPr sz="2500" spc="-150" dirty="0">
                <a:latin typeface="Verdana"/>
                <a:cs typeface="Verdana"/>
              </a:rPr>
              <a:t> </a:t>
            </a:r>
            <a:r>
              <a:rPr sz="2500" spc="-10" dirty="0">
                <a:latin typeface="Verdana"/>
                <a:cs typeface="Verdana"/>
              </a:rPr>
              <a:t>reflects</a:t>
            </a:r>
            <a:r>
              <a:rPr sz="2500" spc="-150" dirty="0">
                <a:latin typeface="Verdana"/>
                <a:cs typeface="Verdana"/>
              </a:rPr>
              <a:t> </a:t>
            </a:r>
            <a:r>
              <a:rPr sz="2500" spc="-25" dirty="0">
                <a:latin typeface="Verdana"/>
                <a:cs typeface="Verdana"/>
              </a:rPr>
              <a:t>the </a:t>
            </a:r>
            <a:r>
              <a:rPr sz="2500" dirty="0">
                <a:latin typeface="Verdana"/>
                <a:cs typeface="Verdana"/>
              </a:rPr>
              <a:t>agreements</a:t>
            </a:r>
            <a:r>
              <a:rPr sz="2500" spc="10" dirty="0">
                <a:latin typeface="Verdana"/>
                <a:cs typeface="Verdana"/>
              </a:rPr>
              <a:t> </a:t>
            </a:r>
            <a:r>
              <a:rPr sz="2500" dirty="0">
                <a:latin typeface="Verdana"/>
                <a:cs typeface="Verdana"/>
              </a:rPr>
              <a:t>reached</a:t>
            </a:r>
            <a:r>
              <a:rPr sz="2500" spc="15" dirty="0">
                <a:latin typeface="Verdana"/>
                <a:cs typeface="Verdana"/>
              </a:rPr>
              <a:t> </a:t>
            </a:r>
            <a:r>
              <a:rPr sz="2500" spc="65" dirty="0">
                <a:latin typeface="Verdana"/>
                <a:cs typeface="Verdana"/>
              </a:rPr>
              <a:t>during</a:t>
            </a:r>
            <a:r>
              <a:rPr sz="2500" spc="15" dirty="0">
                <a:latin typeface="Verdana"/>
                <a:cs typeface="Verdana"/>
              </a:rPr>
              <a:t> </a:t>
            </a:r>
            <a:r>
              <a:rPr sz="2500" dirty="0">
                <a:latin typeface="Verdana"/>
                <a:cs typeface="Verdana"/>
              </a:rPr>
              <a:t>the</a:t>
            </a:r>
            <a:r>
              <a:rPr sz="2500" spc="10" dirty="0">
                <a:latin typeface="Verdana"/>
                <a:cs typeface="Verdana"/>
              </a:rPr>
              <a:t> </a:t>
            </a:r>
            <a:r>
              <a:rPr sz="2500" dirty="0">
                <a:latin typeface="Verdana"/>
                <a:cs typeface="Verdana"/>
              </a:rPr>
              <a:t>negotiation</a:t>
            </a:r>
            <a:r>
              <a:rPr sz="2500" spc="15" dirty="0">
                <a:latin typeface="Verdana"/>
                <a:cs typeface="Verdana"/>
              </a:rPr>
              <a:t> </a:t>
            </a:r>
            <a:r>
              <a:rPr sz="2500" spc="-10" dirty="0">
                <a:latin typeface="Verdana"/>
                <a:cs typeface="Verdana"/>
              </a:rPr>
              <a:t>process.</a:t>
            </a:r>
            <a:endParaRPr sz="2500" dirty="0">
              <a:latin typeface="Verdana"/>
              <a:cs typeface="Verdana"/>
            </a:endParaRPr>
          </a:p>
        </p:txBody>
      </p:sp>
      <p:sp>
        <p:nvSpPr>
          <p:cNvPr id="4" name="object 4"/>
          <p:cNvSpPr txBox="1">
            <a:spLocks noGrp="1"/>
          </p:cNvSpPr>
          <p:nvPr>
            <p:ph type="title"/>
          </p:nvPr>
        </p:nvSpPr>
        <p:spPr>
          <a:xfrm>
            <a:off x="8731636" y="793960"/>
            <a:ext cx="7836534" cy="1377950"/>
          </a:xfrm>
          <a:prstGeom prst="rect">
            <a:avLst/>
          </a:prstGeom>
        </p:spPr>
        <p:txBody>
          <a:bodyPr vert="horz" wrap="square" lIns="0" tIns="12065" rIns="0" bIns="0" rtlCol="0">
            <a:spAutoFit/>
          </a:bodyPr>
          <a:lstStyle/>
          <a:p>
            <a:pPr marL="12700" marR="5080">
              <a:lnSpc>
                <a:spcPct val="115300"/>
              </a:lnSpc>
              <a:spcBef>
                <a:spcPts val="95"/>
              </a:spcBef>
            </a:pPr>
            <a:r>
              <a:rPr lang="en-CA" spc="-204" dirty="0"/>
              <a:t>R</a:t>
            </a:r>
            <a:r>
              <a:rPr spc="-204" dirty="0"/>
              <a:t>eviewing</a:t>
            </a:r>
            <a:r>
              <a:rPr spc="-265" dirty="0"/>
              <a:t> </a:t>
            </a:r>
            <a:r>
              <a:rPr spc="-165" dirty="0"/>
              <a:t>and</a:t>
            </a:r>
            <a:r>
              <a:rPr spc="-260" dirty="0"/>
              <a:t> </a:t>
            </a:r>
            <a:r>
              <a:rPr spc="-180" dirty="0"/>
              <a:t>editing</a:t>
            </a:r>
            <a:r>
              <a:rPr spc="-260" dirty="0"/>
              <a:t> </a:t>
            </a:r>
            <a:r>
              <a:rPr spc="-150" dirty="0"/>
              <a:t>the</a:t>
            </a:r>
            <a:r>
              <a:rPr spc="-260" dirty="0"/>
              <a:t> </a:t>
            </a:r>
            <a:r>
              <a:rPr spc="-130" dirty="0"/>
              <a:t>newly </a:t>
            </a:r>
            <a:r>
              <a:rPr spc="-135" dirty="0"/>
              <a:t>drafted</a:t>
            </a:r>
            <a:r>
              <a:rPr spc="-280" dirty="0"/>
              <a:t> </a:t>
            </a:r>
            <a:r>
              <a:rPr spc="-45" dirty="0"/>
              <a:t>resolution</a:t>
            </a:r>
          </a:p>
        </p:txBody>
      </p:sp>
      <p:pic>
        <p:nvPicPr>
          <p:cNvPr id="2" name="Audio Recording Apr 27, 2023 at 8:42:33 PM">
            <a:hlinkClick r:id="" action="ppaction://media"/>
            <a:extLst>
              <a:ext uri="{FF2B5EF4-FFF2-40B4-BE49-F238E27FC236}">
                <a16:creationId xmlns:a16="http://schemas.microsoft.com/office/drawing/2014/main" id="{890E1BC2-EB7D-3112-616C-8A3DD759A1B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895600" y="176551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321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696939" y="898152"/>
            <a:ext cx="11557000" cy="4239260"/>
          </a:xfrm>
          <a:prstGeom prst="rect">
            <a:avLst/>
          </a:prstGeom>
        </p:spPr>
        <p:txBody>
          <a:bodyPr vert="horz" wrap="square" lIns="0" tIns="12065" rIns="0" bIns="0" rtlCol="0">
            <a:spAutoFit/>
          </a:bodyPr>
          <a:lstStyle/>
          <a:p>
            <a:pPr marL="12700" marR="50800">
              <a:lnSpc>
                <a:spcPct val="122900"/>
              </a:lnSpc>
              <a:spcBef>
                <a:spcPts val="95"/>
              </a:spcBef>
            </a:pPr>
            <a:r>
              <a:rPr sz="2500" spc="-140" dirty="0">
                <a:latin typeface="Verdana"/>
                <a:cs typeface="Verdana"/>
              </a:rPr>
              <a:t>It's</a:t>
            </a:r>
            <a:r>
              <a:rPr sz="2500" spc="-160" dirty="0">
                <a:latin typeface="Verdana"/>
                <a:cs typeface="Verdana"/>
              </a:rPr>
              <a:t> </a:t>
            </a:r>
            <a:r>
              <a:rPr sz="2500" spc="-30" dirty="0">
                <a:latin typeface="Verdana"/>
                <a:cs typeface="Verdana"/>
              </a:rPr>
              <a:t>also</a:t>
            </a:r>
            <a:r>
              <a:rPr sz="2500" spc="-165" dirty="0">
                <a:latin typeface="Verdana"/>
                <a:cs typeface="Verdana"/>
              </a:rPr>
              <a:t> </a:t>
            </a:r>
            <a:r>
              <a:rPr sz="2500" spc="45" dirty="0">
                <a:latin typeface="Verdana"/>
                <a:cs typeface="Verdana"/>
              </a:rPr>
              <a:t>important</a:t>
            </a:r>
            <a:r>
              <a:rPr sz="2500" spc="-160" dirty="0">
                <a:latin typeface="Verdana"/>
                <a:cs typeface="Verdana"/>
              </a:rPr>
              <a:t> </a:t>
            </a:r>
            <a:r>
              <a:rPr sz="2500" dirty="0">
                <a:latin typeface="Verdana"/>
                <a:cs typeface="Verdana"/>
              </a:rPr>
              <a:t>to</a:t>
            </a:r>
            <a:r>
              <a:rPr sz="2500" spc="-160" dirty="0">
                <a:latin typeface="Verdana"/>
                <a:cs typeface="Verdana"/>
              </a:rPr>
              <a:t> </a:t>
            </a:r>
            <a:r>
              <a:rPr sz="2500" dirty="0">
                <a:latin typeface="Verdana"/>
                <a:cs typeface="Verdana"/>
              </a:rPr>
              <a:t>ensure</a:t>
            </a:r>
            <a:r>
              <a:rPr sz="2500" spc="-160" dirty="0">
                <a:latin typeface="Verdana"/>
                <a:cs typeface="Verdana"/>
              </a:rPr>
              <a:t> </a:t>
            </a:r>
            <a:r>
              <a:rPr sz="2500" dirty="0">
                <a:latin typeface="Verdana"/>
                <a:cs typeface="Verdana"/>
              </a:rPr>
              <a:t>that</a:t>
            </a:r>
            <a:r>
              <a:rPr sz="2500" spc="-160" dirty="0">
                <a:latin typeface="Verdana"/>
                <a:cs typeface="Verdana"/>
              </a:rPr>
              <a:t> </a:t>
            </a:r>
            <a:r>
              <a:rPr sz="2500" dirty="0">
                <a:latin typeface="Verdana"/>
                <a:cs typeface="Verdana"/>
              </a:rPr>
              <a:t>the</a:t>
            </a:r>
            <a:r>
              <a:rPr sz="2500" spc="-160" dirty="0">
                <a:latin typeface="Verdana"/>
                <a:cs typeface="Verdana"/>
              </a:rPr>
              <a:t> </a:t>
            </a:r>
            <a:r>
              <a:rPr sz="2500" dirty="0">
                <a:latin typeface="Verdana"/>
                <a:cs typeface="Verdana"/>
              </a:rPr>
              <a:t>resolution</a:t>
            </a:r>
            <a:r>
              <a:rPr sz="2500" spc="-160" dirty="0">
                <a:latin typeface="Verdana"/>
                <a:cs typeface="Verdana"/>
              </a:rPr>
              <a:t> </a:t>
            </a:r>
            <a:r>
              <a:rPr sz="2500" spc="-55" dirty="0">
                <a:latin typeface="Verdana"/>
                <a:cs typeface="Verdana"/>
              </a:rPr>
              <a:t>is</a:t>
            </a:r>
            <a:r>
              <a:rPr sz="2500" spc="-160" dirty="0">
                <a:latin typeface="Verdana"/>
                <a:cs typeface="Verdana"/>
              </a:rPr>
              <a:t> </a:t>
            </a:r>
            <a:r>
              <a:rPr sz="2500" spc="-10" dirty="0">
                <a:latin typeface="Verdana"/>
                <a:cs typeface="Verdana"/>
              </a:rPr>
              <a:t>clear</a:t>
            </a:r>
            <a:r>
              <a:rPr sz="2500" spc="-160" dirty="0">
                <a:latin typeface="Verdana"/>
                <a:cs typeface="Verdana"/>
              </a:rPr>
              <a:t> </a:t>
            </a:r>
            <a:r>
              <a:rPr sz="2500" spc="70" dirty="0">
                <a:latin typeface="Verdana"/>
                <a:cs typeface="Verdana"/>
              </a:rPr>
              <a:t>and</a:t>
            </a:r>
            <a:r>
              <a:rPr sz="2500" spc="-160" dirty="0">
                <a:latin typeface="Verdana"/>
                <a:cs typeface="Verdana"/>
              </a:rPr>
              <a:t> </a:t>
            </a:r>
            <a:r>
              <a:rPr sz="2500" spc="-25" dirty="0">
                <a:latin typeface="Verdana"/>
                <a:cs typeface="Verdana"/>
              </a:rPr>
              <a:t>concise.</a:t>
            </a:r>
            <a:r>
              <a:rPr sz="2500" spc="-160" dirty="0">
                <a:latin typeface="Verdana"/>
                <a:cs typeface="Verdana"/>
              </a:rPr>
              <a:t> </a:t>
            </a:r>
            <a:r>
              <a:rPr sz="2500" spc="-20" dirty="0">
                <a:latin typeface="Verdana"/>
                <a:cs typeface="Verdana"/>
              </a:rPr>
              <a:t>This </a:t>
            </a:r>
            <a:r>
              <a:rPr sz="2500" dirty="0">
                <a:latin typeface="Verdana"/>
                <a:cs typeface="Verdana"/>
              </a:rPr>
              <a:t>means</a:t>
            </a:r>
            <a:r>
              <a:rPr sz="2500" spc="-125" dirty="0">
                <a:latin typeface="Verdana"/>
                <a:cs typeface="Verdana"/>
              </a:rPr>
              <a:t> </a:t>
            </a:r>
            <a:r>
              <a:rPr sz="2500" dirty="0">
                <a:latin typeface="Verdana"/>
                <a:cs typeface="Verdana"/>
              </a:rPr>
              <a:t>that</a:t>
            </a:r>
            <a:r>
              <a:rPr sz="2500" spc="-120" dirty="0">
                <a:latin typeface="Verdana"/>
                <a:cs typeface="Verdana"/>
              </a:rPr>
              <a:t> </a:t>
            </a:r>
            <a:r>
              <a:rPr sz="2500" dirty="0">
                <a:latin typeface="Verdana"/>
                <a:cs typeface="Verdana"/>
              </a:rPr>
              <a:t>the</a:t>
            </a:r>
            <a:r>
              <a:rPr sz="2500" spc="-120" dirty="0">
                <a:latin typeface="Verdana"/>
                <a:cs typeface="Verdana"/>
              </a:rPr>
              <a:t> </a:t>
            </a:r>
            <a:r>
              <a:rPr sz="2500" spc="50" dirty="0">
                <a:latin typeface="Verdana"/>
                <a:cs typeface="Verdana"/>
              </a:rPr>
              <a:t>language</a:t>
            </a:r>
            <a:r>
              <a:rPr sz="2500" spc="-120" dirty="0">
                <a:latin typeface="Verdana"/>
                <a:cs typeface="Verdana"/>
              </a:rPr>
              <a:t> </a:t>
            </a:r>
            <a:r>
              <a:rPr sz="2500" dirty="0">
                <a:latin typeface="Verdana"/>
                <a:cs typeface="Verdana"/>
              </a:rPr>
              <a:t>used</a:t>
            </a:r>
            <a:r>
              <a:rPr sz="2500" spc="-120" dirty="0">
                <a:latin typeface="Verdana"/>
                <a:cs typeface="Verdana"/>
              </a:rPr>
              <a:t> </a:t>
            </a:r>
            <a:r>
              <a:rPr sz="2500" dirty="0">
                <a:latin typeface="Verdana"/>
                <a:cs typeface="Verdana"/>
              </a:rPr>
              <a:t>should</a:t>
            </a:r>
            <a:r>
              <a:rPr sz="2500" spc="-120" dirty="0">
                <a:latin typeface="Verdana"/>
                <a:cs typeface="Verdana"/>
              </a:rPr>
              <a:t> </a:t>
            </a:r>
            <a:r>
              <a:rPr sz="2500" spc="75" dirty="0">
                <a:latin typeface="Verdana"/>
                <a:cs typeface="Verdana"/>
              </a:rPr>
              <a:t>be</a:t>
            </a:r>
            <a:r>
              <a:rPr sz="2500" spc="-125" dirty="0">
                <a:latin typeface="Verdana"/>
                <a:cs typeface="Verdana"/>
              </a:rPr>
              <a:t> </a:t>
            </a:r>
            <a:r>
              <a:rPr sz="2500" spc="-25" dirty="0">
                <a:latin typeface="Verdana"/>
                <a:cs typeface="Verdana"/>
              </a:rPr>
              <a:t>simple,</a:t>
            </a:r>
            <a:r>
              <a:rPr sz="2500" spc="-120" dirty="0">
                <a:latin typeface="Verdana"/>
                <a:cs typeface="Verdana"/>
              </a:rPr>
              <a:t> </a:t>
            </a:r>
            <a:r>
              <a:rPr sz="2500" spc="-35" dirty="0">
                <a:latin typeface="Verdana"/>
                <a:cs typeface="Verdana"/>
              </a:rPr>
              <a:t>direct,</a:t>
            </a:r>
            <a:r>
              <a:rPr sz="2500" spc="-120" dirty="0">
                <a:latin typeface="Verdana"/>
                <a:cs typeface="Verdana"/>
              </a:rPr>
              <a:t> </a:t>
            </a:r>
            <a:r>
              <a:rPr sz="2500" spc="70" dirty="0">
                <a:latin typeface="Verdana"/>
                <a:cs typeface="Verdana"/>
              </a:rPr>
              <a:t>and</a:t>
            </a:r>
            <a:r>
              <a:rPr sz="2500" spc="-120" dirty="0">
                <a:latin typeface="Verdana"/>
                <a:cs typeface="Verdana"/>
              </a:rPr>
              <a:t> </a:t>
            </a:r>
            <a:r>
              <a:rPr sz="2500" spc="-10" dirty="0">
                <a:latin typeface="Verdana"/>
                <a:cs typeface="Verdana"/>
              </a:rPr>
              <a:t>easily </a:t>
            </a:r>
            <a:r>
              <a:rPr sz="2500" dirty="0">
                <a:latin typeface="Verdana"/>
                <a:cs typeface="Verdana"/>
              </a:rPr>
              <a:t>understandable</a:t>
            </a:r>
            <a:r>
              <a:rPr sz="2500" spc="-75" dirty="0">
                <a:latin typeface="Verdana"/>
                <a:cs typeface="Verdana"/>
              </a:rPr>
              <a:t> </a:t>
            </a:r>
            <a:r>
              <a:rPr sz="2500" dirty="0">
                <a:latin typeface="Verdana"/>
                <a:cs typeface="Verdana"/>
              </a:rPr>
              <a:t>by</a:t>
            </a:r>
            <a:r>
              <a:rPr sz="2500" spc="-70" dirty="0">
                <a:latin typeface="Verdana"/>
                <a:cs typeface="Verdana"/>
              </a:rPr>
              <a:t> </a:t>
            </a:r>
            <a:r>
              <a:rPr sz="2500" spc="-30" dirty="0">
                <a:latin typeface="Verdana"/>
                <a:cs typeface="Verdana"/>
              </a:rPr>
              <a:t>all</a:t>
            </a:r>
            <a:r>
              <a:rPr sz="2500" spc="-70" dirty="0">
                <a:latin typeface="Verdana"/>
                <a:cs typeface="Verdana"/>
              </a:rPr>
              <a:t> </a:t>
            </a:r>
            <a:r>
              <a:rPr sz="2500" spc="60" dirty="0">
                <a:latin typeface="Verdana"/>
                <a:cs typeface="Verdana"/>
              </a:rPr>
              <a:t>members</a:t>
            </a:r>
            <a:r>
              <a:rPr sz="2500" spc="-70" dirty="0">
                <a:latin typeface="Verdana"/>
                <a:cs typeface="Verdana"/>
              </a:rPr>
              <a:t> </a:t>
            </a:r>
            <a:r>
              <a:rPr sz="2500" dirty="0">
                <a:latin typeface="Verdana"/>
                <a:cs typeface="Verdana"/>
              </a:rPr>
              <a:t>of</a:t>
            </a:r>
            <a:r>
              <a:rPr sz="2500" spc="-70" dirty="0">
                <a:latin typeface="Verdana"/>
                <a:cs typeface="Verdana"/>
              </a:rPr>
              <a:t> </a:t>
            </a:r>
            <a:r>
              <a:rPr sz="2500" dirty="0">
                <a:latin typeface="Verdana"/>
                <a:cs typeface="Verdana"/>
              </a:rPr>
              <a:t>the</a:t>
            </a:r>
            <a:r>
              <a:rPr sz="2500" spc="-70" dirty="0">
                <a:latin typeface="Verdana"/>
                <a:cs typeface="Verdana"/>
              </a:rPr>
              <a:t> </a:t>
            </a:r>
            <a:r>
              <a:rPr sz="2500" dirty="0">
                <a:latin typeface="Verdana"/>
                <a:cs typeface="Verdana"/>
              </a:rPr>
              <a:t>committee.</a:t>
            </a:r>
            <a:r>
              <a:rPr sz="2500" spc="-70" dirty="0">
                <a:latin typeface="Verdana"/>
                <a:cs typeface="Verdana"/>
              </a:rPr>
              <a:t> </a:t>
            </a:r>
            <a:r>
              <a:rPr sz="2500" dirty="0">
                <a:latin typeface="Verdana"/>
                <a:cs typeface="Verdana"/>
              </a:rPr>
              <a:t>Any</a:t>
            </a:r>
            <a:r>
              <a:rPr sz="2500" spc="-70" dirty="0">
                <a:latin typeface="Verdana"/>
                <a:cs typeface="Verdana"/>
              </a:rPr>
              <a:t> </a:t>
            </a:r>
            <a:r>
              <a:rPr sz="2500" dirty="0">
                <a:latin typeface="Verdana"/>
                <a:cs typeface="Verdana"/>
              </a:rPr>
              <a:t>technical</a:t>
            </a:r>
            <a:r>
              <a:rPr sz="2500" spc="-70" dirty="0">
                <a:latin typeface="Verdana"/>
                <a:cs typeface="Verdana"/>
              </a:rPr>
              <a:t> </a:t>
            </a:r>
            <a:r>
              <a:rPr sz="2500" spc="-25" dirty="0">
                <a:latin typeface="Verdana"/>
                <a:cs typeface="Verdana"/>
              </a:rPr>
              <a:t>or </a:t>
            </a:r>
            <a:r>
              <a:rPr sz="2500" spc="45" dirty="0">
                <a:latin typeface="Verdana"/>
                <a:cs typeface="Verdana"/>
              </a:rPr>
              <a:t>complex</a:t>
            </a:r>
            <a:r>
              <a:rPr sz="2500" spc="-125" dirty="0">
                <a:latin typeface="Verdana"/>
                <a:cs typeface="Verdana"/>
              </a:rPr>
              <a:t> </a:t>
            </a:r>
            <a:r>
              <a:rPr sz="2500" dirty="0">
                <a:latin typeface="Verdana"/>
                <a:cs typeface="Verdana"/>
              </a:rPr>
              <a:t>terms</a:t>
            </a:r>
            <a:r>
              <a:rPr sz="2500" spc="-125" dirty="0">
                <a:latin typeface="Verdana"/>
                <a:cs typeface="Verdana"/>
              </a:rPr>
              <a:t> </a:t>
            </a:r>
            <a:r>
              <a:rPr sz="2500" dirty="0">
                <a:latin typeface="Verdana"/>
                <a:cs typeface="Verdana"/>
              </a:rPr>
              <a:t>should</a:t>
            </a:r>
            <a:r>
              <a:rPr sz="2500" spc="-120" dirty="0">
                <a:latin typeface="Verdana"/>
                <a:cs typeface="Verdana"/>
              </a:rPr>
              <a:t> </a:t>
            </a:r>
            <a:r>
              <a:rPr sz="2500" spc="75" dirty="0">
                <a:latin typeface="Verdana"/>
                <a:cs typeface="Verdana"/>
              </a:rPr>
              <a:t>be</a:t>
            </a:r>
            <a:r>
              <a:rPr sz="2500" spc="-125" dirty="0">
                <a:latin typeface="Verdana"/>
                <a:cs typeface="Verdana"/>
              </a:rPr>
              <a:t> </a:t>
            </a:r>
            <a:r>
              <a:rPr sz="2500" spc="50" dirty="0">
                <a:latin typeface="Verdana"/>
                <a:cs typeface="Verdana"/>
              </a:rPr>
              <a:t>defined</a:t>
            </a:r>
            <a:r>
              <a:rPr sz="2500" spc="-120" dirty="0">
                <a:latin typeface="Verdana"/>
                <a:cs typeface="Verdana"/>
              </a:rPr>
              <a:t> </a:t>
            </a:r>
            <a:r>
              <a:rPr sz="2500" spc="-75" dirty="0">
                <a:latin typeface="Verdana"/>
                <a:cs typeface="Verdana"/>
              </a:rPr>
              <a:t>clearly,</a:t>
            </a:r>
            <a:r>
              <a:rPr sz="2500" spc="-125" dirty="0">
                <a:latin typeface="Verdana"/>
                <a:cs typeface="Verdana"/>
              </a:rPr>
              <a:t> </a:t>
            </a:r>
            <a:r>
              <a:rPr sz="2500" spc="70" dirty="0">
                <a:latin typeface="Verdana"/>
                <a:cs typeface="Verdana"/>
              </a:rPr>
              <a:t>and</a:t>
            </a:r>
            <a:r>
              <a:rPr sz="2500" spc="-120" dirty="0">
                <a:latin typeface="Verdana"/>
                <a:cs typeface="Verdana"/>
              </a:rPr>
              <a:t> </a:t>
            </a:r>
            <a:r>
              <a:rPr sz="2500" dirty="0">
                <a:latin typeface="Verdana"/>
                <a:cs typeface="Verdana"/>
              </a:rPr>
              <a:t>the</a:t>
            </a:r>
            <a:r>
              <a:rPr sz="2500" spc="-125" dirty="0">
                <a:latin typeface="Verdana"/>
                <a:cs typeface="Verdana"/>
              </a:rPr>
              <a:t> </a:t>
            </a:r>
            <a:r>
              <a:rPr sz="2500" dirty="0">
                <a:latin typeface="Verdana"/>
                <a:cs typeface="Verdana"/>
              </a:rPr>
              <a:t>resolution</a:t>
            </a:r>
            <a:r>
              <a:rPr sz="2500" spc="-120" dirty="0">
                <a:latin typeface="Verdana"/>
                <a:cs typeface="Verdana"/>
              </a:rPr>
              <a:t> </a:t>
            </a:r>
            <a:r>
              <a:rPr sz="2500" dirty="0">
                <a:latin typeface="Verdana"/>
                <a:cs typeface="Verdana"/>
              </a:rPr>
              <a:t>should</a:t>
            </a:r>
            <a:r>
              <a:rPr sz="2500" spc="-125" dirty="0">
                <a:latin typeface="Verdana"/>
                <a:cs typeface="Verdana"/>
              </a:rPr>
              <a:t> </a:t>
            </a:r>
            <a:r>
              <a:rPr sz="2500" spc="50" dirty="0">
                <a:latin typeface="Verdana"/>
                <a:cs typeface="Verdana"/>
              </a:rPr>
              <a:t>be </a:t>
            </a:r>
            <a:r>
              <a:rPr sz="2500" dirty="0">
                <a:latin typeface="Verdana"/>
                <a:cs typeface="Verdana"/>
              </a:rPr>
              <a:t>organized</a:t>
            </a:r>
            <a:r>
              <a:rPr sz="2500" spc="-135" dirty="0">
                <a:latin typeface="Verdana"/>
                <a:cs typeface="Verdana"/>
              </a:rPr>
              <a:t> </a:t>
            </a:r>
            <a:r>
              <a:rPr sz="2500" dirty="0">
                <a:latin typeface="Verdana"/>
                <a:cs typeface="Verdana"/>
              </a:rPr>
              <a:t>logically</a:t>
            </a:r>
            <a:r>
              <a:rPr sz="2500" spc="-135" dirty="0">
                <a:latin typeface="Verdana"/>
                <a:cs typeface="Verdana"/>
              </a:rPr>
              <a:t> </a:t>
            </a:r>
            <a:r>
              <a:rPr sz="2500" spc="70" dirty="0">
                <a:latin typeface="Verdana"/>
                <a:cs typeface="Verdana"/>
              </a:rPr>
              <a:t>and</a:t>
            </a:r>
            <a:r>
              <a:rPr sz="2500" spc="-130" dirty="0">
                <a:latin typeface="Verdana"/>
                <a:cs typeface="Verdana"/>
              </a:rPr>
              <a:t> </a:t>
            </a:r>
            <a:r>
              <a:rPr sz="2500" spc="-70" dirty="0">
                <a:latin typeface="Verdana"/>
                <a:cs typeface="Verdana"/>
              </a:rPr>
              <a:t>easy</a:t>
            </a:r>
            <a:r>
              <a:rPr sz="2500" spc="-135" dirty="0">
                <a:latin typeface="Verdana"/>
                <a:cs typeface="Verdana"/>
              </a:rPr>
              <a:t> </a:t>
            </a:r>
            <a:r>
              <a:rPr sz="2500" dirty="0">
                <a:latin typeface="Verdana"/>
                <a:cs typeface="Verdana"/>
              </a:rPr>
              <a:t>to</a:t>
            </a:r>
            <a:r>
              <a:rPr sz="2500" spc="-130" dirty="0">
                <a:latin typeface="Verdana"/>
                <a:cs typeface="Verdana"/>
              </a:rPr>
              <a:t> </a:t>
            </a:r>
            <a:r>
              <a:rPr sz="2500" spc="-10" dirty="0">
                <a:latin typeface="Verdana"/>
                <a:cs typeface="Verdana"/>
              </a:rPr>
              <a:t>follow.</a:t>
            </a:r>
            <a:endParaRPr sz="2500" dirty="0">
              <a:latin typeface="Verdana"/>
              <a:cs typeface="Verdana"/>
            </a:endParaRPr>
          </a:p>
          <a:p>
            <a:pPr>
              <a:lnSpc>
                <a:spcPct val="100000"/>
              </a:lnSpc>
              <a:spcBef>
                <a:spcPts val="40"/>
              </a:spcBef>
            </a:pPr>
            <a:endParaRPr sz="3000" dirty="0">
              <a:latin typeface="Verdana"/>
              <a:cs typeface="Verdana"/>
            </a:endParaRPr>
          </a:p>
          <a:p>
            <a:pPr marL="12700" marR="5080" algn="just">
              <a:lnSpc>
                <a:spcPct val="122900"/>
              </a:lnSpc>
            </a:pPr>
            <a:r>
              <a:rPr sz="2500" spc="-10" dirty="0">
                <a:latin typeface="Verdana"/>
                <a:cs typeface="Verdana"/>
              </a:rPr>
              <a:t>Additionally,</a:t>
            </a:r>
            <a:r>
              <a:rPr sz="2500" spc="-150" dirty="0">
                <a:latin typeface="Verdana"/>
                <a:cs typeface="Verdana"/>
              </a:rPr>
              <a:t> </a:t>
            </a:r>
            <a:r>
              <a:rPr sz="2500" spc="-10" dirty="0">
                <a:latin typeface="Verdana"/>
                <a:cs typeface="Verdana"/>
              </a:rPr>
              <a:t>you</a:t>
            </a:r>
            <a:r>
              <a:rPr sz="2500" spc="-135" dirty="0">
                <a:latin typeface="Verdana"/>
                <a:cs typeface="Verdana"/>
              </a:rPr>
              <a:t> </a:t>
            </a:r>
            <a:r>
              <a:rPr sz="2500" dirty="0">
                <a:latin typeface="Verdana"/>
                <a:cs typeface="Verdana"/>
              </a:rPr>
              <a:t>should</a:t>
            </a:r>
            <a:r>
              <a:rPr sz="2500" spc="-135" dirty="0">
                <a:latin typeface="Verdana"/>
                <a:cs typeface="Verdana"/>
              </a:rPr>
              <a:t> </a:t>
            </a:r>
            <a:r>
              <a:rPr sz="2500" spc="-20" dirty="0">
                <a:latin typeface="Verdana"/>
                <a:cs typeface="Verdana"/>
              </a:rPr>
              <a:t>review</a:t>
            </a:r>
            <a:r>
              <a:rPr sz="2500" spc="-135" dirty="0">
                <a:latin typeface="Verdana"/>
                <a:cs typeface="Verdana"/>
              </a:rPr>
              <a:t> </a:t>
            </a:r>
            <a:r>
              <a:rPr sz="2500" dirty="0">
                <a:latin typeface="Verdana"/>
                <a:cs typeface="Verdana"/>
              </a:rPr>
              <a:t>the</a:t>
            </a:r>
            <a:r>
              <a:rPr sz="2500" spc="-135" dirty="0">
                <a:latin typeface="Verdana"/>
                <a:cs typeface="Verdana"/>
              </a:rPr>
              <a:t> </a:t>
            </a:r>
            <a:r>
              <a:rPr sz="2500" dirty="0">
                <a:latin typeface="Verdana"/>
                <a:cs typeface="Verdana"/>
              </a:rPr>
              <a:t>resolution</a:t>
            </a:r>
            <a:r>
              <a:rPr sz="2500" spc="-135" dirty="0">
                <a:latin typeface="Verdana"/>
                <a:cs typeface="Verdana"/>
              </a:rPr>
              <a:t> </a:t>
            </a:r>
            <a:r>
              <a:rPr sz="2500" dirty="0">
                <a:latin typeface="Verdana"/>
                <a:cs typeface="Verdana"/>
              </a:rPr>
              <a:t>to</a:t>
            </a:r>
            <a:r>
              <a:rPr sz="2500" spc="-135" dirty="0">
                <a:latin typeface="Verdana"/>
                <a:cs typeface="Verdana"/>
              </a:rPr>
              <a:t> </a:t>
            </a:r>
            <a:r>
              <a:rPr sz="2500" spc="40" dirty="0">
                <a:latin typeface="Verdana"/>
                <a:cs typeface="Verdana"/>
              </a:rPr>
              <a:t>make</a:t>
            </a:r>
            <a:r>
              <a:rPr sz="2500" spc="-130" dirty="0">
                <a:latin typeface="Verdana"/>
                <a:cs typeface="Verdana"/>
              </a:rPr>
              <a:t> </a:t>
            </a:r>
            <a:r>
              <a:rPr sz="2500" spc="-20" dirty="0">
                <a:latin typeface="Verdana"/>
                <a:cs typeface="Verdana"/>
              </a:rPr>
              <a:t>sure</a:t>
            </a:r>
            <a:r>
              <a:rPr sz="2500" spc="-135" dirty="0">
                <a:latin typeface="Verdana"/>
                <a:cs typeface="Verdana"/>
              </a:rPr>
              <a:t> </a:t>
            </a:r>
            <a:r>
              <a:rPr sz="2500" dirty="0">
                <a:latin typeface="Verdana"/>
                <a:cs typeface="Verdana"/>
              </a:rPr>
              <a:t>that</a:t>
            </a:r>
            <a:r>
              <a:rPr sz="2500" spc="-135" dirty="0">
                <a:latin typeface="Verdana"/>
                <a:cs typeface="Verdana"/>
              </a:rPr>
              <a:t> </a:t>
            </a:r>
            <a:r>
              <a:rPr sz="2500" dirty="0">
                <a:latin typeface="Verdana"/>
                <a:cs typeface="Verdana"/>
              </a:rPr>
              <a:t>it</a:t>
            </a:r>
            <a:r>
              <a:rPr sz="2500" spc="-135" dirty="0">
                <a:latin typeface="Verdana"/>
                <a:cs typeface="Verdana"/>
              </a:rPr>
              <a:t> </a:t>
            </a:r>
            <a:r>
              <a:rPr sz="2500" spc="-100" dirty="0">
                <a:latin typeface="Verdana"/>
                <a:cs typeface="Verdana"/>
              </a:rPr>
              <a:t>is</a:t>
            </a:r>
            <a:r>
              <a:rPr sz="2500" spc="-120" dirty="0">
                <a:latin typeface="Verdana"/>
                <a:cs typeface="Verdana"/>
              </a:rPr>
              <a:t> </a:t>
            </a:r>
            <a:r>
              <a:rPr sz="2500" spc="-20" dirty="0">
                <a:latin typeface="Verdana"/>
                <a:cs typeface="Verdana"/>
              </a:rPr>
              <a:t>free </a:t>
            </a:r>
            <a:r>
              <a:rPr sz="2500" dirty="0">
                <a:latin typeface="Verdana"/>
                <a:cs typeface="Verdana"/>
              </a:rPr>
              <a:t>of</a:t>
            </a:r>
            <a:r>
              <a:rPr sz="2500" spc="-220" dirty="0">
                <a:latin typeface="Verdana"/>
                <a:cs typeface="Verdana"/>
              </a:rPr>
              <a:t> </a:t>
            </a:r>
            <a:r>
              <a:rPr sz="2500" spc="-40" dirty="0">
                <a:latin typeface="Verdana"/>
                <a:cs typeface="Verdana"/>
              </a:rPr>
              <a:t>any</a:t>
            </a:r>
            <a:r>
              <a:rPr sz="2500" spc="-160" dirty="0">
                <a:latin typeface="Verdana"/>
                <a:cs typeface="Verdana"/>
              </a:rPr>
              <a:t> </a:t>
            </a:r>
            <a:r>
              <a:rPr sz="2500" dirty="0">
                <a:latin typeface="Verdana"/>
                <a:cs typeface="Verdana"/>
              </a:rPr>
              <a:t>inconsistencies</a:t>
            </a:r>
            <a:r>
              <a:rPr sz="2500" spc="-80" dirty="0">
                <a:latin typeface="Verdana"/>
                <a:cs typeface="Verdana"/>
              </a:rPr>
              <a:t> </a:t>
            </a:r>
            <a:r>
              <a:rPr sz="2500" spc="-30" dirty="0">
                <a:latin typeface="Verdana"/>
                <a:cs typeface="Verdana"/>
              </a:rPr>
              <a:t>or</a:t>
            </a:r>
            <a:r>
              <a:rPr sz="2500" spc="-85" dirty="0">
                <a:latin typeface="Verdana"/>
                <a:cs typeface="Verdana"/>
              </a:rPr>
              <a:t> </a:t>
            </a:r>
            <a:r>
              <a:rPr sz="2500" dirty="0">
                <a:latin typeface="Verdana"/>
                <a:cs typeface="Verdana"/>
              </a:rPr>
              <a:t>contradictions.</a:t>
            </a:r>
            <a:r>
              <a:rPr sz="2500" spc="-80" dirty="0">
                <a:latin typeface="Verdana"/>
                <a:cs typeface="Verdana"/>
              </a:rPr>
              <a:t> </a:t>
            </a:r>
            <a:r>
              <a:rPr sz="2500" spc="-350" dirty="0">
                <a:latin typeface="Verdana"/>
                <a:cs typeface="Verdana"/>
              </a:rPr>
              <a:t>I</a:t>
            </a:r>
            <a:r>
              <a:rPr lang="en-CA" sz="2500" spc="-350" dirty="0">
                <a:latin typeface="Verdana"/>
                <a:cs typeface="Verdana"/>
              </a:rPr>
              <a:t>f</a:t>
            </a:r>
            <a:r>
              <a:rPr sz="2500" spc="130" dirty="0">
                <a:latin typeface="Verdana"/>
                <a:cs typeface="Verdana"/>
              </a:rPr>
              <a:t> </a:t>
            </a:r>
            <a:r>
              <a:rPr sz="2500" spc="-40" dirty="0">
                <a:latin typeface="Verdana"/>
                <a:cs typeface="Verdana"/>
              </a:rPr>
              <a:t>any</a:t>
            </a:r>
            <a:r>
              <a:rPr sz="2500" spc="-80" dirty="0">
                <a:latin typeface="Verdana"/>
                <a:cs typeface="Verdana"/>
              </a:rPr>
              <a:t> </a:t>
            </a:r>
            <a:r>
              <a:rPr sz="2500" dirty="0">
                <a:latin typeface="Verdana"/>
                <a:cs typeface="Verdana"/>
              </a:rPr>
              <a:t>inconsistencies</a:t>
            </a:r>
            <a:r>
              <a:rPr sz="2500" spc="-85" dirty="0">
                <a:latin typeface="Verdana"/>
                <a:cs typeface="Verdana"/>
              </a:rPr>
              <a:t> </a:t>
            </a:r>
            <a:r>
              <a:rPr sz="2500" spc="-50" dirty="0">
                <a:latin typeface="Verdana"/>
                <a:cs typeface="Verdana"/>
              </a:rPr>
              <a:t>are</a:t>
            </a:r>
            <a:r>
              <a:rPr sz="2500" spc="-80" dirty="0">
                <a:latin typeface="Verdana"/>
                <a:cs typeface="Verdana"/>
              </a:rPr>
              <a:t> </a:t>
            </a:r>
            <a:r>
              <a:rPr sz="2500" spc="-10" dirty="0">
                <a:latin typeface="Verdana"/>
                <a:cs typeface="Verdana"/>
              </a:rPr>
              <a:t>found, </a:t>
            </a:r>
            <a:r>
              <a:rPr sz="2500" dirty="0">
                <a:latin typeface="Verdana"/>
                <a:cs typeface="Verdana"/>
              </a:rPr>
              <a:t>they</a:t>
            </a:r>
            <a:r>
              <a:rPr sz="2500" spc="-114" dirty="0">
                <a:latin typeface="Verdana"/>
                <a:cs typeface="Verdana"/>
              </a:rPr>
              <a:t> </a:t>
            </a:r>
            <a:r>
              <a:rPr sz="2500" dirty="0">
                <a:latin typeface="Verdana"/>
                <a:cs typeface="Verdana"/>
              </a:rPr>
              <a:t>should</a:t>
            </a:r>
            <a:r>
              <a:rPr sz="2500" spc="-114" dirty="0">
                <a:latin typeface="Verdana"/>
                <a:cs typeface="Verdana"/>
              </a:rPr>
              <a:t> </a:t>
            </a:r>
            <a:r>
              <a:rPr sz="2500" spc="75" dirty="0">
                <a:latin typeface="Verdana"/>
                <a:cs typeface="Verdana"/>
              </a:rPr>
              <a:t>be</a:t>
            </a:r>
            <a:r>
              <a:rPr sz="2500" spc="-114" dirty="0">
                <a:latin typeface="Verdana"/>
                <a:cs typeface="Verdana"/>
              </a:rPr>
              <a:t> </a:t>
            </a:r>
            <a:r>
              <a:rPr sz="2500" dirty="0">
                <a:latin typeface="Verdana"/>
                <a:cs typeface="Verdana"/>
              </a:rPr>
              <a:t>addressed</a:t>
            </a:r>
            <a:r>
              <a:rPr sz="2500" spc="-114" dirty="0">
                <a:latin typeface="Verdana"/>
                <a:cs typeface="Verdana"/>
              </a:rPr>
              <a:t> </a:t>
            </a:r>
            <a:r>
              <a:rPr sz="2500" spc="70" dirty="0">
                <a:latin typeface="Verdana"/>
                <a:cs typeface="Verdana"/>
              </a:rPr>
              <a:t>and</a:t>
            </a:r>
            <a:r>
              <a:rPr sz="2500" spc="-114" dirty="0">
                <a:latin typeface="Verdana"/>
                <a:cs typeface="Verdana"/>
              </a:rPr>
              <a:t> </a:t>
            </a:r>
            <a:r>
              <a:rPr sz="2500" dirty="0">
                <a:latin typeface="Verdana"/>
                <a:cs typeface="Verdana"/>
              </a:rPr>
              <a:t>corrected</a:t>
            </a:r>
            <a:r>
              <a:rPr sz="2500" spc="-114" dirty="0">
                <a:latin typeface="Verdana"/>
                <a:cs typeface="Verdana"/>
              </a:rPr>
              <a:t> </a:t>
            </a:r>
            <a:r>
              <a:rPr sz="2500" dirty="0">
                <a:latin typeface="Verdana"/>
                <a:cs typeface="Verdana"/>
              </a:rPr>
              <a:t>in</a:t>
            </a:r>
            <a:r>
              <a:rPr sz="2500" spc="-114" dirty="0">
                <a:latin typeface="Verdana"/>
                <a:cs typeface="Verdana"/>
              </a:rPr>
              <a:t> </a:t>
            </a:r>
            <a:r>
              <a:rPr sz="2500" dirty="0">
                <a:latin typeface="Verdana"/>
                <a:cs typeface="Verdana"/>
              </a:rPr>
              <a:t>the</a:t>
            </a:r>
            <a:r>
              <a:rPr sz="2500" spc="-114" dirty="0">
                <a:latin typeface="Verdana"/>
                <a:cs typeface="Verdana"/>
              </a:rPr>
              <a:t> </a:t>
            </a:r>
            <a:r>
              <a:rPr sz="2500" spc="55" dirty="0">
                <a:latin typeface="Verdana"/>
                <a:cs typeface="Verdana"/>
              </a:rPr>
              <a:t>editing</a:t>
            </a:r>
            <a:r>
              <a:rPr sz="2500" spc="-114" dirty="0">
                <a:latin typeface="Verdana"/>
                <a:cs typeface="Verdana"/>
              </a:rPr>
              <a:t> </a:t>
            </a:r>
            <a:r>
              <a:rPr sz="2500" spc="-10" dirty="0">
                <a:latin typeface="Verdana"/>
                <a:cs typeface="Verdana"/>
              </a:rPr>
              <a:t>process.</a:t>
            </a:r>
            <a:endParaRPr sz="2500" dirty="0">
              <a:latin typeface="Verdana"/>
              <a:cs typeface="Verdana"/>
            </a:endParaRPr>
          </a:p>
        </p:txBody>
      </p:sp>
      <p:sp>
        <p:nvSpPr>
          <p:cNvPr id="3" name="object 3"/>
          <p:cNvSpPr/>
          <p:nvPr/>
        </p:nvSpPr>
        <p:spPr>
          <a:xfrm>
            <a:off x="1028661" y="11"/>
            <a:ext cx="17259935" cy="10287000"/>
          </a:xfrm>
          <a:custGeom>
            <a:avLst/>
            <a:gdLst/>
            <a:ahLst/>
            <a:cxnLst/>
            <a:rect l="l" t="t" r="r" b="b"/>
            <a:pathLst>
              <a:path w="17259935" h="10287000">
                <a:moveTo>
                  <a:pt x="17259338" y="6314122"/>
                </a:moveTo>
                <a:lnTo>
                  <a:pt x="4098734" y="6314122"/>
                </a:lnTo>
                <a:lnTo>
                  <a:pt x="4098734" y="0"/>
                </a:lnTo>
                <a:lnTo>
                  <a:pt x="0" y="0"/>
                </a:lnTo>
                <a:lnTo>
                  <a:pt x="0" y="10286987"/>
                </a:lnTo>
                <a:lnTo>
                  <a:pt x="3328555" y="10286987"/>
                </a:lnTo>
                <a:lnTo>
                  <a:pt x="4098734" y="10286987"/>
                </a:lnTo>
                <a:lnTo>
                  <a:pt x="17259338" y="10286987"/>
                </a:lnTo>
                <a:lnTo>
                  <a:pt x="17259338" y="6314122"/>
                </a:lnTo>
                <a:close/>
              </a:path>
            </a:pathLst>
          </a:custGeom>
          <a:solidFill>
            <a:srgbClr val="0CAAEC"/>
          </a:solidFill>
        </p:spPr>
        <p:txBody>
          <a:bodyPr wrap="square" lIns="0" tIns="0" rIns="0" bIns="0" rtlCol="0"/>
          <a:lstStyle/>
          <a:p>
            <a:endParaRPr/>
          </a:p>
        </p:txBody>
      </p:sp>
      <p:pic>
        <p:nvPicPr>
          <p:cNvPr id="4" name="Audio Recording Apr 27, 2023 at 8:44:41 PM">
            <a:hlinkClick r:id="" action="ppaction://media"/>
            <a:extLst>
              <a:ext uri="{FF2B5EF4-FFF2-40B4-BE49-F238E27FC236}">
                <a16:creationId xmlns:a16="http://schemas.microsoft.com/office/drawing/2014/main" id="{57EC7433-EB66-FB6E-EB8E-5D43EBB10F8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550000" y="1409700"/>
            <a:ext cx="812800" cy="812800"/>
          </a:xfrm>
          <a:prstGeom prst="rect">
            <a:avLst/>
          </a:prstGeom>
          <a:ln>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328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body" idx="1"/>
          </p:nvPr>
        </p:nvSpPr>
        <p:spPr>
          <a:prstGeom prst="rect">
            <a:avLst/>
          </a:prstGeom>
        </p:spPr>
        <p:txBody>
          <a:bodyPr vert="horz" wrap="square" lIns="0" tIns="12065" rIns="0" bIns="0" rtlCol="0">
            <a:spAutoFit/>
          </a:bodyPr>
          <a:lstStyle/>
          <a:p>
            <a:pPr marL="12700" marR="227965">
              <a:lnSpc>
                <a:spcPct val="125000"/>
              </a:lnSpc>
              <a:spcBef>
                <a:spcPts val="95"/>
              </a:spcBef>
            </a:pPr>
            <a:r>
              <a:rPr b="1" dirty="0"/>
              <a:t>Step</a:t>
            </a:r>
            <a:r>
              <a:rPr b="1" spc="-145" dirty="0"/>
              <a:t> </a:t>
            </a:r>
            <a:r>
              <a:rPr lang="en-CA" b="1" spc="-90" dirty="0"/>
              <a:t>6</a:t>
            </a:r>
            <a:r>
              <a:rPr b="1" spc="-155" dirty="0"/>
              <a:t> </a:t>
            </a:r>
            <a:r>
              <a:rPr dirty="0"/>
              <a:t>in</a:t>
            </a:r>
            <a:r>
              <a:rPr spc="-155" dirty="0"/>
              <a:t> </a:t>
            </a:r>
            <a:r>
              <a:rPr dirty="0"/>
              <a:t>the</a:t>
            </a:r>
            <a:r>
              <a:rPr spc="-160" dirty="0"/>
              <a:t> </a:t>
            </a:r>
            <a:r>
              <a:rPr dirty="0"/>
              <a:t>process</a:t>
            </a:r>
            <a:r>
              <a:rPr spc="-155" dirty="0"/>
              <a:t> </a:t>
            </a:r>
            <a:r>
              <a:rPr dirty="0"/>
              <a:t>of</a:t>
            </a:r>
            <a:r>
              <a:rPr spc="-155" dirty="0"/>
              <a:t> </a:t>
            </a:r>
            <a:r>
              <a:rPr spc="65" dirty="0"/>
              <a:t>merging</a:t>
            </a:r>
            <a:r>
              <a:rPr spc="-160" dirty="0"/>
              <a:t> </a:t>
            </a:r>
            <a:r>
              <a:rPr dirty="0"/>
              <a:t>draft</a:t>
            </a:r>
            <a:r>
              <a:rPr spc="-155" dirty="0"/>
              <a:t> </a:t>
            </a:r>
            <a:r>
              <a:rPr dirty="0"/>
              <a:t>resolutions</a:t>
            </a:r>
            <a:r>
              <a:rPr spc="-155" dirty="0"/>
              <a:t> </a:t>
            </a:r>
            <a:r>
              <a:rPr dirty="0"/>
              <a:t>in</a:t>
            </a:r>
            <a:r>
              <a:rPr spc="-160" dirty="0"/>
              <a:t> </a:t>
            </a:r>
            <a:r>
              <a:rPr spc="-35" dirty="0"/>
              <a:t>a</a:t>
            </a:r>
            <a:r>
              <a:rPr spc="-155" dirty="0"/>
              <a:t> </a:t>
            </a:r>
            <a:r>
              <a:rPr lang="en-CA" spc="65" dirty="0"/>
              <a:t>WHA </a:t>
            </a:r>
            <a:r>
              <a:rPr dirty="0"/>
              <a:t>simulation</a:t>
            </a:r>
            <a:r>
              <a:rPr spc="-114" dirty="0"/>
              <a:t> </a:t>
            </a:r>
            <a:r>
              <a:rPr spc="-35" dirty="0"/>
              <a:t>involves</a:t>
            </a:r>
            <a:r>
              <a:rPr spc="-114" dirty="0"/>
              <a:t> </a:t>
            </a:r>
            <a:r>
              <a:rPr spc="50" dirty="0"/>
              <a:t>submitting</a:t>
            </a:r>
            <a:r>
              <a:rPr spc="-114" dirty="0"/>
              <a:t> </a:t>
            </a:r>
            <a:r>
              <a:rPr dirty="0"/>
              <a:t>the</a:t>
            </a:r>
            <a:r>
              <a:rPr spc="-114" dirty="0"/>
              <a:t> </a:t>
            </a:r>
            <a:r>
              <a:rPr spc="75" dirty="0"/>
              <a:t>new</a:t>
            </a:r>
            <a:r>
              <a:rPr spc="-110" dirty="0"/>
              <a:t> </a:t>
            </a:r>
            <a:r>
              <a:rPr spc="55" dirty="0"/>
              <a:t>merged </a:t>
            </a:r>
            <a:r>
              <a:rPr dirty="0"/>
              <a:t>resolution</a:t>
            </a:r>
            <a:r>
              <a:rPr spc="-140" dirty="0"/>
              <a:t> </a:t>
            </a:r>
            <a:r>
              <a:rPr dirty="0"/>
              <a:t>to</a:t>
            </a:r>
            <a:r>
              <a:rPr spc="-135" dirty="0"/>
              <a:t> </a:t>
            </a:r>
            <a:r>
              <a:rPr dirty="0"/>
              <a:t>the</a:t>
            </a:r>
            <a:r>
              <a:rPr spc="-140" dirty="0"/>
              <a:t> </a:t>
            </a:r>
            <a:r>
              <a:rPr spc="60" dirty="0"/>
              <a:t>committee</a:t>
            </a:r>
            <a:r>
              <a:rPr spc="-135" dirty="0"/>
              <a:t> </a:t>
            </a:r>
            <a:r>
              <a:rPr spc="-25" dirty="0"/>
              <a:t>for</a:t>
            </a:r>
            <a:r>
              <a:rPr spc="-140" dirty="0"/>
              <a:t> </a:t>
            </a:r>
            <a:r>
              <a:rPr spc="-10" dirty="0"/>
              <a:t>consideration.</a:t>
            </a:r>
          </a:p>
          <a:p>
            <a:pPr marL="12700" marR="30480">
              <a:lnSpc>
                <a:spcPct val="125000"/>
              </a:lnSpc>
            </a:pPr>
            <a:r>
              <a:rPr dirty="0"/>
              <a:t>After</a:t>
            </a:r>
            <a:r>
              <a:rPr spc="-150" dirty="0"/>
              <a:t> </a:t>
            </a:r>
            <a:r>
              <a:rPr dirty="0"/>
              <a:t>the</a:t>
            </a:r>
            <a:r>
              <a:rPr spc="-150" dirty="0"/>
              <a:t> </a:t>
            </a:r>
            <a:r>
              <a:rPr dirty="0"/>
              <a:t>authors</a:t>
            </a:r>
            <a:r>
              <a:rPr spc="-150" dirty="0"/>
              <a:t> </a:t>
            </a:r>
            <a:r>
              <a:rPr dirty="0"/>
              <a:t>of</a:t>
            </a:r>
            <a:r>
              <a:rPr spc="-150" dirty="0"/>
              <a:t> </a:t>
            </a:r>
            <a:r>
              <a:rPr dirty="0"/>
              <a:t>the</a:t>
            </a:r>
            <a:r>
              <a:rPr spc="-145" dirty="0"/>
              <a:t> </a:t>
            </a:r>
            <a:r>
              <a:rPr dirty="0"/>
              <a:t>draft</a:t>
            </a:r>
            <a:r>
              <a:rPr spc="-150" dirty="0"/>
              <a:t> </a:t>
            </a:r>
            <a:r>
              <a:rPr dirty="0"/>
              <a:t>resolutions</a:t>
            </a:r>
            <a:r>
              <a:rPr spc="-150" dirty="0"/>
              <a:t> </a:t>
            </a:r>
            <a:r>
              <a:rPr spc="-20" dirty="0"/>
              <a:t>have</a:t>
            </a:r>
            <a:r>
              <a:rPr spc="-150" dirty="0"/>
              <a:t> </a:t>
            </a:r>
            <a:r>
              <a:rPr spc="-10" dirty="0"/>
              <a:t>worked </a:t>
            </a:r>
            <a:r>
              <a:rPr dirty="0"/>
              <a:t>together</a:t>
            </a:r>
            <a:r>
              <a:rPr spc="-110" dirty="0"/>
              <a:t> </a:t>
            </a:r>
            <a:r>
              <a:rPr dirty="0"/>
              <a:t>to</a:t>
            </a:r>
            <a:r>
              <a:rPr spc="-110" dirty="0"/>
              <a:t> </a:t>
            </a:r>
            <a:r>
              <a:rPr dirty="0"/>
              <a:t>identify</a:t>
            </a:r>
            <a:r>
              <a:rPr spc="-110" dirty="0"/>
              <a:t> </a:t>
            </a:r>
            <a:r>
              <a:rPr spc="-45" dirty="0"/>
              <a:t>areas</a:t>
            </a:r>
            <a:r>
              <a:rPr spc="-110" dirty="0"/>
              <a:t> </a:t>
            </a:r>
            <a:r>
              <a:rPr dirty="0"/>
              <a:t>of</a:t>
            </a:r>
            <a:r>
              <a:rPr spc="-110" dirty="0"/>
              <a:t> </a:t>
            </a:r>
            <a:r>
              <a:rPr dirty="0"/>
              <a:t>agreement</a:t>
            </a:r>
            <a:r>
              <a:rPr spc="-105" dirty="0"/>
              <a:t> </a:t>
            </a:r>
            <a:r>
              <a:rPr spc="60" dirty="0"/>
              <a:t>and</a:t>
            </a:r>
            <a:r>
              <a:rPr spc="-110" dirty="0"/>
              <a:t> </a:t>
            </a:r>
            <a:r>
              <a:rPr dirty="0"/>
              <a:t>draft</a:t>
            </a:r>
            <a:r>
              <a:rPr spc="-110" dirty="0"/>
              <a:t> </a:t>
            </a:r>
            <a:r>
              <a:rPr spc="-35" dirty="0"/>
              <a:t>a</a:t>
            </a:r>
            <a:r>
              <a:rPr spc="-110" dirty="0"/>
              <a:t> </a:t>
            </a:r>
            <a:r>
              <a:rPr spc="50" dirty="0"/>
              <a:t>new </a:t>
            </a:r>
            <a:r>
              <a:rPr spc="-30" dirty="0"/>
              <a:t>resolution,</a:t>
            </a:r>
            <a:r>
              <a:rPr spc="-145" dirty="0"/>
              <a:t> </a:t>
            </a:r>
            <a:r>
              <a:rPr spc="-60" dirty="0"/>
              <a:t>it's</a:t>
            </a:r>
            <a:r>
              <a:rPr spc="-145" dirty="0"/>
              <a:t> </a:t>
            </a:r>
            <a:r>
              <a:rPr spc="50" dirty="0"/>
              <a:t>time</a:t>
            </a:r>
            <a:r>
              <a:rPr spc="-145" dirty="0"/>
              <a:t> </a:t>
            </a:r>
            <a:r>
              <a:rPr dirty="0"/>
              <a:t>to</a:t>
            </a:r>
            <a:r>
              <a:rPr spc="-140" dirty="0"/>
              <a:t> </a:t>
            </a:r>
            <a:r>
              <a:rPr spc="50" dirty="0"/>
              <a:t>submit</a:t>
            </a:r>
            <a:r>
              <a:rPr spc="-145" dirty="0"/>
              <a:t> </a:t>
            </a:r>
            <a:r>
              <a:rPr dirty="0"/>
              <a:t>the</a:t>
            </a:r>
            <a:r>
              <a:rPr spc="-145" dirty="0"/>
              <a:t> </a:t>
            </a:r>
            <a:r>
              <a:rPr dirty="0"/>
              <a:t>resolution</a:t>
            </a:r>
            <a:r>
              <a:rPr spc="-140" dirty="0"/>
              <a:t> </a:t>
            </a:r>
            <a:r>
              <a:rPr spc="-25" dirty="0"/>
              <a:t>for</a:t>
            </a:r>
            <a:r>
              <a:rPr spc="-145" dirty="0"/>
              <a:t> </a:t>
            </a:r>
            <a:r>
              <a:rPr spc="-10" dirty="0"/>
              <a:t>consideration </a:t>
            </a:r>
            <a:r>
              <a:rPr dirty="0"/>
              <a:t>by</a:t>
            </a:r>
            <a:r>
              <a:rPr spc="-150" dirty="0"/>
              <a:t> </a:t>
            </a:r>
            <a:r>
              <a:rPr dirty="0"/>
              <a:t>the</a:t>
            </a:r>
            <a:r>
              <a:rPr spc="-150" dirty="0"/>
              <a:t> </a:t>
            </a:r>
            <a:r>
              <a:rPr spc="-35" dirty="0"/>
              <a:t>rest</a:t>
            </a:r>
            <a:r>
              <a:rPr spc="-150" dirty="0"/>
              <a:t> </a:t>
            </a:r>
            <a:r>
              <a:rPr dirty="0"/>
              <a:t>of</a:t>
            </a:r>
            <a:r>
              <a:rPr spc="-150" dirty="0"/>
              <a:t> </a:t>
            </a:r>
            <a:r>
              <a:rPr dirty="0"/>
              <a:t>the</a:t>
            </a:r>
            <a:r>
              <a:rPr spc="-150" dirty="0"/>
              <a:t> </a:t>
            </a:r>
            <a:r>
              <a:rPr dirty="0"/>
              <a:t>committee.</a:t>
            </a:r>
            <a:r>
              <a:rPr spc="-150" dirty="0"/>
              <a:t> </a:t>
            </a:r>
            <a:r>
              <a:rPr spc="-30" dirty="0"/>
              <a:t>This</a:t>
            </a:r>
            <a:r>
              <a:rPr spc="-150" dirty="0"/>
              <a:t> </a:t>
            </a:r>
            <a:r>
              <a:rPr spc="50" dirty="0"/>
              <a:t>can</a:t>
            </a:r>
            <a:r>
              <a:rPr spc="-150" dirty="0"/>
              <a:t> </a:t>
            </a:r>
            <a:r>
              <a:rPr spc="65" dirty="0"/>
              <a:t>be</a:t>
            </a:r>
            <a:r>
              <a:rPr spc="-150" dirty="0"/>
              <a:t> </a:t>
            </a:r>
            <a:r>
              <a:rPr spc="60" dirty="0"/>
              <a:t>done</a:t>
            </a:r>
            <a:r>
              <a:rPr spc="-150" dirty="0"/>
              <a:t> </a:t>
            </a:r>
            <a:r>
              <a:rPr dirty="0"/>
              <a:t>by</a:t>
            </a:r>
            <a:r>
              <a:rPr spc="-150" dirty="0"/>
              <a:t> </a:t>
            </a:r>
            <a:r>
              <a:rPr spc="-10" dirty="0"/>
              <a:t>presenting </a:t>
            </a:r>
            <a:r>
              <a:rPr dirty="0"/>
              <a:t>the</a:t>
            </a:r>
            <a:r>
              <a:rPr spc="-130" dirty="0"/>
              <a:t> </a:t>
            </a:r>
            <a:r>
              <a:rPr dirty="0"/>
              <a:t>resolution</a:t>
            </a:r>
            <a:r>
              <a:rPr spc="-125" dirty="0"/>
              <a:t> </a:t>
            </a:r>
            <a:r>
              <a:rPr spc="55" dirty="0"/>
              <a:t>during</a:t>
            </a:r>
            <a:r>
              <a:rPr spc="-125" dirty="0"/>
              <a:t> </a:t>
            </a:r>
            <a:r>
              <a:rPr spc="-35" dirty="0"/>
              <a:t>a</a:t>
            </a:r>
            <a:r>
              <a:rPr spc="-130" dirty="0"/>
              <a:t> </a:t>
            </a:r>
            <a:r>
              <a:rPr dirty="0"/>
              <a:t>formal</a:t>
            </a:r>
            <a:r>
              <a:rPr spc="-125" dirty="0"/>
              <a:t> </a:t>
            </a:r>
            <a:r>
              <a:rPr spc="-20" dirty="0"/>
              <a:t>session</a:t>
            </a:r>
            <a:r>
              <a:rPr spc="-125" dirty="0"/>
              <a:t> </a:t>
            </a:r>
            <a:r>
              <a:rPr dirty="0"/>
              <a:t>of</a:t>
            </a:r>
            <a:r>
              <a:rPr spc="-130" dirty="0"/>
              <a:t> </a:t>
            </a:r>
            <a:r>
              <a:rPr dirty="0"/>
              <a:t>the</a:t>
            </a:r>
            <a:r>
              <a:rPr spc="-125" dirty="0"/>
              <a:t> </a:t>
            </a:r>
            <a:r>
              <a:rPr dirty="0"/>
              <a:t>committee,</a:t>
            </a:r>
            <a:r>
              <a:rPr spc="-125" dirty="0"/>
              <a:t> </a:t>
            </a:r>
            <a:r>
              <a:rPr spc="-20" dirty="0"/>
              <a:t>or</a:t>
            </a:r>
            <a:r>
              <a:rPr spc="-130" dirty="0"/>
              <a:t> </a:t>
            </a:r>
            <a:r>
              <a:rPr spc="-25" dirty="0"/>
              <a:t>by </a:t>
            </a:r>
            <a:r>
              <a:rPr spc="50" dirty="0"/>
              <a:t>submitting</a:t>
            </a:r>
            <a:r>
              <a:rPr spc="-85" dirty="0"/>
              <a:t> </a:t>
            </a:r>
            <a:r>
              <a:rPr dirty="0"/>
              <a:t>it</a:t>
            </a:r>
            <a:r>
              <a:rPr spc="-80" dirty="0"/>
              <a:t> </a:t>
            </a:r>
            <a:r>
              <a:rPr spc="55" dirty="0"/>
              <a:t>through</a:t>
            </a:r>
            <a:r>
              <a:rPr spc="-80" dirty="0"/>
              <a:t> </a:t>
            </a:r>
            <a:r>
              <a:rPr spc="-35" dirty="0"/>
              <a:t>a</a:t>
            </a:r>
            <a:r>
              <a:rPr spc="-80" dirty="0"/>
              <a:t> </a:t>
            </a:r>
            <a:r>
              <a:rPr dirty="0"/>
              <a:t>designated</a:t>
            </a:r>
            <a:r>
              <a:rPr spc="-80" dirty="0"/>
              <a:t> </a:t>
            </a:r>
            <a:r>
              <a:rPr dirty="0"/>
              <a:t>submission</a:t>
            </a:r>
            <a:r>
              <a:rPr spc="-80" dirty="0"/>
              <a:t> </a:t>
            </a:r>
            <a:r>
              <a:rPr spc="-10" dirty="0"/>
              <a:t>process.</a:t>
            </a:r>
          </a:p>
          <a:p>
            <a:pPr>
              <a:lnSpc>
                <a:spcPct val="100000"/>
              </a:lnSpc>
              <a:spcBef>
                <a:spcPts val="20"/>
              </a:spcBef>
            </a:pPr>
            <a:endParaRPr sz="2700" dirty="0"/>
          </a:p>
          <a:p>
            <a:pPr marL="12700" marR="5080">
              <a:lnSpc>
                <a:spcPct val="125000"/>
              </a:lnSpc>
            </a:pPr>
            <a:r>
              <a:rPr spc="55" dirty="0"/>
              <a:t>During</a:t>
            </a:r>
            <a:r>
              <a:rPr spc="-110" dirty="0"/>
              <a:t> </a:t>
            </a:r>
            <a:r>
              <a:rPr dirty="0"/>
              <a:t>this</a:t>
            </a:r>
            <a:r>
              <a:rPr spc="-105" dirty="0"/>
              <a:t> </a:t>
            </a:r>
            <a:r>
              <a:rPr spc="-55" dirty="0"/>
              <a:t>stage,</a:t>
            </a:r>
            <a:r>
              <a:rPr spc="-110" dirty="0"/>
              <a:t> </a:t>
            </a:r>
            <a:r>
              <a:rPr spc="-60" dirty="0"/>
              <a:t>it's</a:t>
            </a:r>
            <a:r>
              <a:rPr spc="-105" dirty="0"/>
              <a:t> </a:t>
            </a:r>
            <a:r>
              <a:rPr dirty="0"/>
              <a:t>important</a:t>
            </a:r>
            <a:r>
              <a:rPr spc="-110" dirty="0"/>
              <a:t> </a:t>
            </a:r>
            <a:r>
              <a:rPr dirty="0"/>
              <a:t>to</a:t>
            </a:r>
            <a:r>
              <a:rPr spc="-105" dirty="0"/>
              <a:t> </a:t>
            </a:r>
            <a:r>
              <a:rPr dirty="0"/>
              <a:t>ensure</a:t>
            </a:r>
            <a:r>
              <a:rPr spc="-105" dirty="0"/>
              <a:t> </a:t>
            </a:r>
            <a:r>
              <a:rPr dirty="0"/>
              <a:t>that</a:t>
            </a:r>
            <a:r>
              <a:rPr spc="-110" dirty="0"/>
              <a:t> </a:t>
            </a:r>
            <a:r>
              <a:rPr dirty="0"/>
              <a:t>the</a:t>
            </a:r>
            <a:r>
              <a:rPr spc="-105" dirty="0"/>
              <a:t> </a:t>
            </a:r>
            <a:r>
              <a:rPr spc="-10" dirty="0"/>
              <a:t>resolution </a:t>
            </a:r>
            <a:r>
              <a:rPr spc="-50" dirty="0"/>
              <a:t>is</a:t>
            </a:r>
            <a:r>
              <a:rPr spc="-130" dirty="0"/>
              <a:t> </a:t>
            </a:r>
            <a:r>
              <a:rPr spc="-65" dirty="0"/>
              <a:t>clear,</a:t>
            </a:r>
            <a:r>
              <a:rPr spc="-130" dirty="0"/>
              <a:t> </a:t>
            </a:r>
            <a:r>
              <a:rPr spc="-20" dirty="0"/>
              <a:t>concise,</a:t>
            </a:r>
            <a:r>
              <a:rPr spc="-130" dirty="0"/>
              <a:t> </a:t>
            </a:r>
            <a:r>
              <a:rPr spc="60" dirty="0"/>
              <a:t>and</a:t>
            </a:r>
            <a:r>
              <a:rPr spc="-130" dirty="0"/>
              <a:t> </a:t>
            </a:r>
            <a:r>
              <a:rPr dirty="0"/>
              <a:t>accurately</a:t>
            </a:r>
            <a:r>
              <a:rPr spc="-130" dirty="0"/>
              <a:t> </a:t>
            </a:r>
            <a:r>
              <a:rPr spc="-10" dirty="0"/>
              <a:t>reflects</a:t>
            </a:r>
            <a:r>
              <a:rPr spc="-130" dirty="0"/>
              <a:t> </a:t>
            </a:r>
            <a:r>
              <a:rPr dirty="0"/>
              <a:t>the</a:t>
            </a:r>
            <a:r>
              <a:rPr spc="-130" dirty="0"/>
              <a:t> </a:t>
            </a:r>
            <a:r>
              <a:rPr dirty="0"/>
              <a:t>agreements</a:t>
            </a:r>
            <a:r>
              <a:rPr spc="-125" dirty="0"/>
              <a:t> </a:t>
            </a:r>
            <a:r>
              <a:rPr spc="50" dirty="0"/>
              <a:t>made </a:t>
            </a:r>
            <a:r>
              <a:rPr spc="55" dirty="0"/>
              <a:t>during</a:t>
            </a:r>
            <a:r>
              <a:rPr spc="-70" dirty="0"/>
              <a:t> </a:t>
            </a:r>
            <a:r>
              <a:rPr dirty="0"/>
              <a:t>the</a:t>
            </a:r>
            <a:r>
              <a:rPr spc="-65" dirty="0"/>
              <a:t> </a:t>
            </a:r>
            <a:r>
              <a:rPr dirty="0"/>
              <a:t>negotiation</a:t>
            </a:r>
            <a:r>
              <a:rPr spc="-65" dirty="0"/>
              <a:t> </a:t>
            </a:r>
            <a:r>
              <a:rPr spc="-45" dirty="0"/>
              <a:t>process.</a:t>
            </a:r>
            <a:r>
              <a:rPr spc="-70" dirty="0"/>
              <a:t> </a:t>
            </a:r>
            <a:r>
              <a:rPr dirty="0"/>
              <a:t>The</a:t>
            </a:r>
            <a:r>
              <a:rPr spc="-65" dirty="0"/>
              <a:t> </a:t>
            </a:r>
            <a:r>
              <a:rPr dirty="0"/>
              <a:t>resolution</a:t>
            </a:r>
            <a:r>
              <a:rPr spc="-65" dirty="0"/>
              <a:t> </a:t>
            </a:r>
            <a:r>
              <a:rPr dirty="0"/>
              <a:t>should</a:t>
            </a:r>
            <a:r>
              <a:rPr spc="-70" dirty="0"/>
              <a:t> </a:t>
            </a:r>
            <a:r>
              <a:rPr spc="40" dirty="0"/>
              <a:t>be </a:t>
            </a:r>
            <a:r>
              <a:rPr dirty="0"/>
              <a:t>presented</a:t>
            </a:r>
            <a:r>
              <a:rPr spc="-135" dirty="0"/>
              <a:t> </a:t>
            </a:r>
            <a:r>
              <a:rPr dirty="0"/>
              <a:t>in</a:t>
            </a:r>
            <a:r>
              <a:rPr spc="-135" dirty="0"/>
              <a:t> </a:t>
            </a:r>
            <a:r>
              <a:rPr spc="-35" dirty="0"/>
              <a:t>a</a:t>
            </a:r>
            <a:r>
              <a:rPr spc="-130" dirty="0"/>
              <a:t> </a:t>
            </a:r>
            <a:r>
              <a:rPr spc="-10" dirty="0"/>
              <a:t>way</a:t>
            </a:r>
            <a:r>
              <a:rPr spc="-135" dirty="0"/>
              <a:t> </a:t>
            </a:r>
            <a:r>
              <a:rPr dirty="0"/>
              <a:t>that</a:t>
            </a:r>
            <a:r>
              <a:rPr spc="-130" dirty="0"/>
              <a:t> </a:t>
            </a:r>
            <a:r>
              <a:rPr spc="-30" dirty="0"/>
              <a:t>clearly</a:t>
            </a:r>
            <a:r>
              <a:rPr spc="-135" dirty="0"/>
              <a:t> </a:t>
            </a:r>
            <a:r>
              <a:rPr spc="-10" dirty="0"/>
              <a:t>explains</a:t>
            </a:r>
            <a:r>
              <a:rPr spc="-130" dirty="0"/>
              <a:t> </a:t>
            </a:r>
            <a:r>
              <a:rPr spc="-30" dirty="0"/>
              <a:t>its</a:t>
            </a:r>
            <a:r>
              <a:rPr spc="-135" dirty="0"/>
              <a:t> </a:t>
            </a:r>
            <a:r>
              <a:rPr spc="-20" dirty="0"/>
              <a:t>purpose,</a:t>
            </a:r>
            <a:r>
              <a:rPr spc="-130" dirty="0"/>
              <a:t> </a:t>
            </a:r>
            <a:r>
              <a:rPr spc="-25" dirty="0"/>
              <a:t>the </a:t>
            </a:r>
            <a:r>
              <a:rPr dirty="0"/>
              <a:t>actions</a:t>
            </a:r>
            <a:r>
              <a:rPr spc="-125" dirty="0"/>
              <a:t> </a:t>
            </a:r>
            <a:r>
              <a:rPr dirty="0"/>
              <a:t>it</a:t>
            </a:r>
            <a:r>
              <a:rPr spc="-120" dirty="0"/>
              <a:t> </a:t>
            </a:r>
            <a:r>
              <a:rPr spc="-35" dirty="0"/>
              <a:t>proposes,</a:t>
            </a:r>
            <a:r>
              <a:rPr spc="-120" dirty="0"/>
              <a:t> </a:t>
            </a:r>
            <a:r>
              <a:rPr spc="60" dirty="0"/>
              <a:t>and</a:t>
            </a:r>
            <a:r>
              <a:rPr spc="-125" dirty="0"/>
              <a:t> </a:t>
            </a:r>
            <a:r>
              <a:rPr dirty="0"/>
              <a:t>the</a:t>
            </a:r>
            <a:r>
              <a:rPr spc="-120" dirty="0"/>
              <a:t> </a:t>
            </a:r>
            <a:r>
              <a:rPr dirty="0"/>
              <a:t>expected</a:t>
            </a:r>
            <a:r>
              <a:rPr spc="-120" dirty="0"/>
              <a:t> </a:t>
            </a:r>
            <a:r>
              <a:rPr dirty="0"/>
              <a:t>outcomes.</a:t>
            </a:r>
            <a:r>
              <a:rPr spc="-120" dirty="0"/>
              <a:t> </a:t>
            </a:r>
            <a:r>
              <a:rPr dirty="0"/>
              <a:t>The</a:t>
            </a:r>
            <a:r>
              <a:rPr spc="-125" dirty="0"/>
              <a:t> </a:t>
            </a:r>
            <a:r>
              <a:rPr spc="-10" dirty="0"/>
              <a:t>authors </a:t>
            </a:r>
            <a:r>
              <a:rPr dirty="0"/>
              <a:t>of</a:t>
            </a:r>
            <a:r>
              <a:rPr spc="-90" dirty="0"/>
              <a:t> </a:t>
            </a:r>
            <a:r>
              <a:rPr dirty="0"/>
              <a:t>the</a:t>
            </a:r>
            <a:r>
              <a:rPr spc="-85" dirty="0"/>
              <a:t> </a:t>
            </a:r>
            <a:r>
              <a:rPr dirty="0"/>
              <a:t>resolution</a:t>
            </a:r>
            <a:r>
              <a:rPr spc="-90" dirty="0"/>
              <a:t> </a:t>
            </a:r>
            <a:r>
              <a:rPr dirty="0"/>
              <a:t>should</a:t>
            </a:r>
            <a:r>
              <a:rPr spc="-85" dirty="0"/>
              <a:t> </a:t>
            </a:r>
            <a:r>
              <a:rPr spc="65" dirty="0"/>
              <a:t>be</a:t>
            </a:r>
            <a:r>
              <a:rPr spc="-90" dirty="0"/>
              <a:t> </a:t>
            </a:r>
            <a:r>
              <a:rPr dirty="0"/>
              <a:t>prepared</a:t>
            </a:r>
            <a:r>
              <a:rPr spc="-85" dirty="0"/>
              <a:t> </a:t>
            </a:r>
            <a:r>
              <a:rPr dirty="0"/>
              <a:t>to</a:t>
            </a:r>
            <a:r>
              <a:rPr spc="-90" dirty="0"/>
              <a:t> </a:t>
            </a:r>
            <a:r>
              <a:rPr dirty="0"/>
              <a:t>answer</a:t>
            </a:r>
            <a:r>
              <a:rPr spc="-85" dirty="0"/>
              <a:t> </a:t>
            </a:r>
            <a:r>
              <a:rPr dirty="0"/>
              <a:t>questions</a:t>
            </a:r>
            <a:r>
              <a:rPr spc="-90" dirty="0"/>
              <a:t> </a:t>
            </a:r>
            <a:r>
              <a:rPr spc="35" dirty="0"/>
              <a:t>and </a:t>
            </a:r>
            <a:r>
              <a:rPr dirty="0"/>
              <a:t>provide</a:t>
            </a:r>
            <a:r>
              <a:rPr spc="-30" dirty="0"/>
              <a:t> </a:t>
            </a:r>
            <a:r>
              <a:rPr dirty="0"/>
              <a:t>additional</a:t>
            </a:r>
            <a:r>
              <a:rPr spc="-30" dirty="0"/>
              <a:t> </a:t>
            </a:r>
            <a:r>
              <a:rPr dirty="0"/>
              <a:t>information</a:t>
            </a:r>
            <a:r>
              <a:rPr spc="-30" dirty="0"/>
              <a:t> </a:t>
            </a:r>
            <a:r>
              <a:rPr spc="-60" dirty="0"/>
              <a:t>as</a:t>
            </a:r>
            <a:r>
              <a:rPr spc="-25" dirty="0"/>
              <a:t> </a:t>
            </a:r>
            <a:r>
              <a:rPr spc="-10" dirty="0"/>
              <a:t>needed.</a:t>
            </a:r>
          </a:p>
        </p:txBody>
      </p:sp>
      <p:sp>
        <p:nvSpPr>
          <p:cNvPr id="4" name="object 4"/>
          <p:cNvSpPr txBox="1">
            <a:spLocks noGrp="1"/>
          </p:cNvSpPr>
          <p:nvPr>
            <p:ph type="title"/>
          </p:nvPr>
        </p:nvSpPr>
        <p:spPr>
          <a:prstGeom prst="rect">
            <a:avLst/>
          </a:prstGeom>
        </p:spPr>
        <p:txBody>
          <a:bodyPr vert="horz" wrap="square" lIns="0" tIns="12065" rIns="0" bIns="0" rtlCol="0">
            <a:spAutoFit/>
          </a:bodyPr>
          <a:lstStyle/>
          <a:p>
            <a:pPr marL="1396365" marR="5080">
              <a:lnSpc>
                <a:spcPct val="115300"/>
              </a:lnSpc>
              <a:spcBef>
                <a:spcPts val="95"/>
              </a:spcBef>
            </a:pPr>
            <a:r>
              <a:rPr spc="-180" dirty="0"/>
              <a:t>Submitting</a:t>
            </a:r>
            <a:r>
              <a:rPr spc="-265" dirty="0"/>
              <a:t> </a:t>
            </a:r>
            <a:r>
              <a:rPr spc="-150" dirty="0"/>
              <a:t>the</a:t>
            </a:r>
            <a:r>
              <a:rPr spc="-265" dirty="0"/>
              <a:t> </a:t>
            </a:r>
            <a:r>
              <a:rPr spc="-250" dirty="0"/>
              <a:t>new</a:t>
            </a:r>
            <a:r>
              <a:rPr spc="-260" dirty="0"/>
              <a:t> </a:t>
            </a:r>
            <a:r>
              <a:rPr spc="-30" dirty="0"/>
              <a:t>merged </a:t>
            </a:r>
            <a:r>
              <a:rPr spc="-160" dirty="0"/>
              <a:t>resolution</a:t>
            </a:r>
            <a:r>
              <a:rPr spc="-254" dirty="0"/>
              <a:t> </a:t>
            </a:r>
            <a:r>
              <a:rPr spc="-140" dirty="0"/>
              <a:t>to</a:t>
            </a:r>
            <a:r>
              <a:rPr spc="-254" dirty="0"/>
              <a:t> </a:t>
            </a:r>
            <a:r>
              <a:rPr spc="-150" dirty="0"/>
              <a:t>the</a:t>
            </a:r>
            <a:r>
              <a:rPr spc="-250" dirty="0"/>
              <a:t> </a:t>
            </a:r>
            <a:r>
              <a:rPr spc="-170" dirty="0"/>
              <a:t>committee</a:t>
            </a:r>
          </a:p>
        </p:txBody>
      </p:sp>
      <p:pic>
        <p:nvPicPr>
          <p:cNvPr id="2" name="Audio Recording Apr 27, 2023 at 8:45:27 PM">
            <a:hlinkClick r:id="" action="ppaction://media"/>
            <a:extLst>
              <a:ext uri="{FF2B5EF4-FFF2-40B4-BE49-F238E27FC236}">
                <a16:creationId xmlns:a16="http://schemas.microsoft.com/office/drawing/2014/main" id="{0357977D-22E9-90FF-CD55-0EE3D3C1564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048000" y="1270285"/>
            <a:ext cx="812800" cy="812800"/>
          </a:xfrm>
          <a:prstGeom prst="rect">
            <a:avLst/>
          </a:prstGeom>
          <a:ln>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244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1"/>
            <a:ext cx="18288000" cy="8148955"/>
          </a:xfrm>
          <a:custGeom>
            <a:avLst/>
            <a:gdLst/>
            <a:ahLst/>
            <a:cxnLst/>
            <a:rect l="l" t="t" r="r" b="b"/>
            <a:pathLst>
              <a:path w="18288000" h="8148955">
                <a:moveTo>
                  <a:pt x="18287988" y="1028611"/>
                </a:moveTo>
                <a:lnTo>
                  <a:pt x="18286426" y="1028611"/>
                </a:lnTo>
                <a:lnTo>
                  <a:pt x="18286426" y="0"/>
                </a:lnTo>
                <a:lnTo>
                  <a:pt x="0" y="0"/>
                </a:lnTo>
                <a:lnTo>
                  <a:pt x="0" y="2468219"/>
                </a:lnTo>
                <a:lnTo>
                  <a:pt x="14927364" y="2468219"/>
                </a:lnTo>
                <a:lnTo>
                  <a:pt x="14927364" y="8148802"/>
                </a:lnTo>
                <a:lnTo>
                  <a:pt x="18287988" y="8148802"/>
                </a:lnTo>
                <a:lnTo>
                  <a:pt x="18287988" y="1028611"/>
                </a:lnTo>
                <a:close/>
              </a:path>
            </a:pathLst>
          </a:custGeom>
          <a:solidFill>
            <a:srgbClr val="0CAAEC"/>
          </a:solidFill>
        </p:spPr>
        <p:txBody>
          <a:bodyPr wrap="square" lIns="0" tIns="0" rIns="0" bIns="0" rtlCol="0"/>
          <a:lstStyle/>
          <a:p>
            <a:endParaRPr/>
          </a:p>
        </p:txBody>
      </p:sp>
      <p:sp>
        <p:nvSpPr>
          <p:cNvPr id="3" name="object 3"/>
          <p:cNvSpPr txBox="1"/>
          <p:nvPr/>
        </p:nvSpPr>
        <p:spPr>
          <a:xfrm>
            <a:off x="352476" y="3120173"/>
            <a:ext cx="13298169" cy="5473700"/>
          </a:xfrm>
          <a:prstGeom prst="rect">
            <a:avLst/>
          </a:prstGeom>
        </p:spPr>
        <p:txBody>
          <a:bodyPr vert="horz" wrap="square" lIns="0" tIns="12065" rIns="0" bIns="0" rtlCol="0">
            <a:spAutoFit/>
          </a:bodyPr>
          <a:lstStyle/>
          <a:p>
            <a:pPr marL="12700" marR="184150">
              <a:lnSpc>
                <a:spcPct val="125000"/>
              </a:lnSpc>
              <a:spcBef>
                <a:spcPts val="95"/>
              </a:spcBef>
            </a:pPr>
            <a:r>
              <a:rPr sz="2600" spc="85" dirty="0">
                <a:latin typeface="Verdana"/>
                <a:cs typeface="Verdana"/>
              </a:rPr>
              <a:t>Once</a:t>
            </a:r>
            <a:r>
              <a:rPr sz="2600" spc="-160" dirty="0">
                <a:latin typeface="Verdana"/>
                <a:cs typeface="Verdana"/>
              </a:rPr>
              <a:t> </a:t>
            </a:r>
            <a:r>
              <a:rPr sz="2600" spc="50" dirty="0">
                <a:latin typeface="Verdana"/>
                <a:cs typeface="Verdana"/>
              </a:rPr>
              <a:t>the</a:t>
            </a:r>
            <a:r>
              <a:rPr sz="2600" spc="-160" dirty="0">
                <a:latin typeface="Verdana"/>
                <a:cs typeface="Verdana"/>
              </a:rPr>
              <a:t> </a:t>
            </a:r>
            <a:r>
              <a:rPr sz="2600" dirty="0">
                <a:latin typeface="Verdana"/>
                <a:cs typeface="Verdana"/>
              </a:rPr>
              <a:t>resolution</a:t>
            </a:r>
            <a:r>
              <a:rPr sz="2600" spc="-160" dirty="0">
                <a:latin typeface="Verdana"/>
                <a:cs typeface="Verdana"/>
              </a:rPr>
              <a:t> </a:t>
            </a:r>
            <a:r>
              <a:rPr sz="2600" spc="-60" dirty="0">
                <a:latin typeface="Verdana"/>
                <a:cs typeface="Verdana"/>
              </a:rPr>
              <a:t>is</a:t>
            </a:r>
            <a:r>
              <a:rPr sz="2600" spc="-160" dirty="0">
                <a:latin typeface="Verdana"/>
                <a:cs typeface="Verdana"/>
              </a:rPr>
              <a:t> </a:t>
            </a:r>
            <a:r>
              <a:rPr sz="2600" dirty="0">
                <a:latin typeface="Verdana"/>
                <a:cs typeface="Verdana"/>
              </a:rPr>
              <a:t>presented</a:t>
            </a:r>
            <a:r>
              <a:rPr sz="2600" spc="-160" dirty="0">
                <a:latin typeface="Verdana"/>
                <a:cs typeface="Verdana"/>
              </a:rPr>
              <a:t> </a:t>
            </a:r>
            <a:r>
              <a:rPr sz="2600" dirty="0">
                <a:latin typeface="Verdana"/>
                <a:cs typeface="Verdana"/>
              </a:rPr>
              <a:t>to</a:t>
            </a:r>
            <a:r>
              <a:rPr sz="2600" spc="-160" dirty="0">
                <a:latin typeface="Verdana"/>
                <a:cs typeface="Verdana"/>
              </a:rPr>
              <a:t> </a:t>
            </a:r>
            <a:r>
              <a:rPr sz="2600" spc="50" dirty="0">
                <a:latin typeface="Verdana"/>
                <a:cs typeface="Verdana"/>
              </a:rPr>
              <a:t>the</a:t>
            </a:r>
            <a:r>
              <a:rPr sz="2600" spc="-160" dirty="0">
                <a:latin typeface="Verdana"/>
                <a:cs typeface="Verdana"/>
              </a:rPr>
              <a:t> </a:t>
            </a:r>
            <a:r>
              <a:rPr sz="2600" dirty="0">
                <a:latin typeface="Verdana"/>
                <a:cs typeface="Verdana"/>
              </a:rPr>
              <a:t>committee,</a:t>
            </a:r>
            <a:r>
              <a:rPr sz="2600" spc="-160" dirty="0">
                <a:latin typeface="Verdana"/>
                <a:cs typeface="Verdana"/>
              </a:rPr>
              <a:t> </a:t>
            </a:r>
            <a:r>
              <a:rPr sz="2600" dirty="0">
                <a:latin typeface="Verdana"/>
                <a:cs typeface="Verdana"/>
              </a:rPr>
              <a:t>it</a:t>
            </a:r>
            <a:r>
              <a:rPr sz="2600" spc="-160" dirty="0">
                <a:latin typeface="Verdana"/>
                <a:cs typeface="Verdana"/>
              </a:rPr>
              <a:t> </a:t>
            </a:r>
            <a:r>
              <a:rPr sz="2600" dirty="0">
                <a:latin typeface="Verdana"/>
                <a:cs typeface="Verdana"/>
              </a:rPr>
              <a:t>will</a:t>
            </a:r>
            <a:r>
              <a:rPr sz="2600" spc="-160" dirty="0">
                <a:latin typeface="Verdana"/>
                <a:cs typeface="Verdana"/>
              </a:rPr>
              <a:t> </a:t>
            </a:r>
            <a:r>
              <a:rPr sz="2600" spc="75" dirty="0">
                <a:latin typeface="Verdana"/>
                <a:cs typeface="Verdana"/>
              </a:rPr>
              <a:t>be</a:t>
            </a:r>
            <a:r>
              <a:rPr sz="2600" spc="-160" dirty="0">
                <a:latin typeface="Verdana"/>
                <a:cs typeface="Verdana"/>
              </a:rPr>
              <a:t> </a:t>
            </a:r>
            <a:r>
              <a:rPr sz="2600" spc="60" dirty="0">
                <a:latin typeface="Verdana"/>
                <a:cs typeface="Verdana"/>
              </a:rPr>
              <a:t>debated</a:t>
            </a:r>
            <a:r>
              <a:rPr sz="2600" spc="-155" dirty="0">
                <a:latin typeface="Verdana"/>
                <a:cs typeface="Verdana"/>
              </a:rPr>
              <a:t> </a:t>
            </a:r>
            <a:r>
              <a:rPr sz="2600" spc="45" dirty="0">
                <a:latin typeface="Verdana"/>
                <a:cs typeface="Verdana"/>
              </a:rPr>
              <a:t>and </a:t>
            </a:r>
            <a:r>
              <a:rPr sz="2600" spc="-25" dirty="0">
                <a:latin typeface="Verdana"/>
                <a:cs typeface="Verdana"/>
              </a:rPr>
              <a:t>discussed.</a:t>
            </a:r>
            <a:r>
              <a:rPr sz="2600" spc="-125" dirty="0">
                <a:latin typeface="Verdana"/>
                <a:cs typeface="Verdana"/>
              </a:rPr>
              <a:t> </a:t>
            </a:r>
            <a:r>
              <a:rPr sz="2600" dirty="0">
                <a:latin typeface="Verdana"/>
                <a:cs typeface="Verdana"/>
              </a:rPr>
              <a:t>Other</a:t>
            </a:r>
            <a:r>
              <a:rPr sz="2600" spc="-125" dirty="0">
                <a:latin typeface="Verdana"/>
                <a:cs typeface="Verdana"/>
              </a:rPr>
              <a:t> </a:t>
            </a:r>
            <a:r>
              <a:rPr sz="2600" dirty="0">
                <a:latin typeface="Verdana"/>
                <a:cs typeface="Verdana"/>
              </a:rPr>
              <a:t>delegates</a:t>
            </a:r>
            <a:r>
              <a:rPr sz="2600" spc="-125" dirty="0">
                <a:latin typeface="Verdana"/>
                <a:cs typeface="Verdana"/>
              </a:rPr>
              <a:t> </a:t>
            </a:r>
            <a:r>
              <a:rPr sz="2600" dirty="0">
                <a:latin typeface="Verdana"/>
                <a:cs typeface="Verdana"/>
              </a:rPr>
              <a:t>may</a:t>
            </a:r>
            <a:r>
              <a:rPr sz="2600" spc="-125" dirty="0">
                <a:latin typeface="Verdana"/>
                <a:cs typeface="Verdana"/>
              </a:rPr>
              <a:t> </a:t>
            </a:r>
            <a:r>
              <a:rPr sz="2600" dirty="0">
                <a:latin typeface="Verdana"/>
                <a:cs typeface="Verdana"/>
              </a:rPr>
              <a:t>propose</a:t>
            </a:r>
            <a:r>
              <a:rPr sz="2600" spc="-125" dirty="0">
                <a:latin typeface="Verdana"/>
                <a:cs typeface="Verdana"/>
              </a:rPr>
              <a:t> </a:t>
            </a:r>
            <a:r>
              <a:rPr sz="2600" spc="70" dirty="0">
                <a:latin typeface="Verdana"/>
                <a:cs typeface="Verdana"/>
              </a:rPr>
              <a:t>amendments</a:t>
            </a:r>
            <a:r>
              <a:rPr sz="2600" spc="-125" dirty="0">
                <a:latin typeface="Verdana"/>
                <a:cs typeface="Verdana"/>
              </a:rPr>
              <a:t> </a:t>
            </a:r>
            <a:r>
              <a:rPr sz="2600" dirty="0">
                <a:latin typeface="Verdana"/>
                <a:cs typeface="Verdana"/>
              </a:rPr>
              <a:t>to</a:t>
            </a:r>
            <a:r>
              <a:rPr sz="2600" spc="-125" dirty="0">
                <a:latin typeface="Verdana"/>
                <a:cs typeface="Verdana"/>
              </a:rPr>
              <a:t> </a:t>
            </a:r>
            <a:r>
              <a:rPr sz="2600" spc="50" dirty="0">
                <a:latin typeface="Verdana"/>
                <a:cs typeface="Verdana"/>
              </a:rPr>
              <a:t>the</a:t>
            </a:r>
            <a:r>
              <a:rPr sz="2600" spc="-125" dirty="0">
                <a:latin typeface="Verdana"/>
                <a:cs typeface="Verdana"/>
              </a:rPr>
              <a:t> </a:t>
            </a:r>
            <a:r>
              <a:rPr sz="2600" dirty="0">
                <a:latin typeface="Verdana"/>
                <a:cs typeface="Verdana"/>
              </a:rPr>
              <a:t>resolution</a:t>
            </a:r>
            <a:r>
              <a:rPr sz="2600" spc="-125" dirty="0">
                <a:latin typeface="Verdana"/>
                <a:cs typeface="Verdana"/>
              </a:rPr>
              <a:t> </a:t>
            </a:r>
            <a:r>
              <a:rPr sz="2600" spc="-25" dirty="0">
                <a:latin typeface="Verdana"/>
                <a:cs typeface="Verdana"/>
              </a:rPr>
              <a:t>or </a:t>
            </a:r>
            <a:r>
              <a:rPr sz="2600" spc="-40" dirty="0">
                <a:latin typeface="Verdana"/>
                <a:cs typeface="Verdana"/>
              </a:rPr>
              <a:t>express</a:t>
            </a:r>
            <a:r>
              <a:rPr sz="2600" spc="-180" dirty="0">
                <a:latin typeface="Verdana"/>
                <a:cs typeface="Verdana"/>
              </a:rPr>
              <a:t> </a:t>
            </a:r>
            <a:r>
              <a:rPr sz="2600" dirty="0">
                <a:latin typeface="Verdana"/>
                <a:cs typeface="Verdana"/>
              </a:rPr>
              <a:t>their</a:t>
            </a:r>
            <a:r>
              <a:rPr sz="2600" spc="-180" dirty="0">
                <a:latin typeface="Verdana"/>
                <a:cs typeface="Verdana"/>
              </a:rPr>
              <a:t> </a:t>
            </a:r>
            <a:r>
              <a:rPr sz="2600" dirty="0">
                <a:latin typeface="Verdana"/>
                <a:cs typeface="Verdana"/>
              </a:rPr>
              <a:t>support</a:t>
            </a:r>
            <a:r>
              <a:rPr sz="2600" spc="-180" dirty="0">
                <a:latin typeface="Verdana"/>
                <a:cs typeface="Verdana"/>
              </a:rPr>
              <a:t> </a:t>
            </a:r>
            <a:r>
              <a:rPr sz="2600" spc="-20" dirty="0">
                <a:latin typeface="Verdana"/>
                <a:cs typeface="Verdana"/>
              </a:rPr>
              <a:t>or</a:t>
            </a:r>
            <a:r>
              <a:rPr sz="2600" spc="-180" dirty="0">
                <a:latin typeface="Verdana"/>
                <a:cs typeface="Verdana"/>
              </a:rPr>
              <a:t> </a:t>
            </a:r>
            <a:r>
              <a:rPr sz="2600" dirty="0">
                <a:latin typeface="Verdana"/>
                <a:cs typeface="Verdana"/>
              </a:rPr>
              <a:t>opposition.</a:t>
            </a:r>
            <a:r>
              <a:rPr sz="2600" spc="-180" dirty="0">
                <a:latin typeface="Verdana"/>
                <a:cs typeface="Verdana"/>
              </a:rPr>
              <a:t> </a:t>
            </a:r>
            <a:r>
              <a:rPr sz="2600" spc="-145" dirty="0">
                <a:latin typeface="Verdana"/>
                <a:cs typeface="Verdana"/>
              </a:rPr>
              <a:t>It's</a:t>
            </a:r>
            <a:r>
              <a:rPr sz="2600" spc="-180" dirty="0">
                <a:latin typeface="Verdana"/>
                <a:cs typeface="Verdana"/>
              </a:rPr>
              <a:t> </a:t>
            </a:r>
            <a:r>
              <a:rPr sz="2600" spc="45" dirty="0">
                <a:latin typeface="Verdana"/>
                <a:cs typeface="Verdana"/>
              </a:rPr>
              <a:t>important</a:t>
            </a:r>
            <a:r>
              <a:rPr sz="2600" spc="-180" dirty="0">
                <a:latin typeface="Verdana"/>
                <a:cs typeface="Verdana"/>
              </a:rPr>
              <a:t> </a:t>
            </a:r>
            <a:r>
              <a:rPr sz="2600" spc="-30" dirty="0">
                <a:latin typeface="Verdana"/>
                <a:cs typeface="Verdana"/>
              </a:rPr>
              <a:t>for</a:t>
            </a:r>
            <a:r>
              <a:rPr sz="2600" spc="-180" dirty="0">
                <a:latin typeface="Verdana"/>
                <a:cs typeface="Verdana"/>
              </a:rPr>
              <a:t> </a:t>
            </a:r>
            <a:r>
              <a:rPr sz="2600" spc="50" dirty="0">
                <a:latin typeface="Verdana"/>
                <a:cs typeface="Verdana"/>
              </a:rPr>
              <a:t>the</a:t>
            </a:r>
            <a:r>
              <a:rPr sz="2600" spc="-180" dirty="0">
                <a:latin typeface="Verdana"/>
                <a:cs typeface="Verdana"/>
              </a:rPr>
              <a:t> </a:t>
            </a:r>
            <a:r>
              <a:rPr sz="2600" dirty="0">
                <a:latin typeface="Verdana"/>
                <a:cs typeface="Verdana"/>
              </a:rPr>
              <a:t>authors</a:t>
            </a:r>
            <a:r>
              <a:rPr sz="2600" spc="-180" dirty="0">
                <a:latin typeface="Verdana"/>
                <a:cs typeface="Verdana"/>
              </a:rPr>
              <a:t> </a:t>
            </a:r>
            <a:r>
              <a:rPr sz="2600" dirty="0">
                <a:latin typeface="Verdana"/>
                <a:cs typeface="Verdana"/>
              </a:rPr>
              <a:t>of</a:t>
            </a:r>
            <a:r>
              <a:rPr sz="2600" spc="-175" dirty="0">
                <a:latin typeface="Verdana"/>
                <a:cs typeface="Verdana"/>
              </a:rPr>
              <a:t> </a:t>
            </a:r>
            <a:r>
              <a:rPr sz="2600" spc="25" dirty="0">
                <a:latin typeface="Verdana"/>
                <a:cs typeface="Verdana"/>
              </a:rPr>
              <a:t>the </a:t>
            </a:r>
            <a:r>
              <a:rPr sz="2600" dirty="0">
                <a:latin typeface="Verdana"/>
                <a:cs typeface="Verdana"/>
              </a:rPr>
              <a:t>resolution</a:t>
            </a:r>
            <a:r>
              <a:rPr sz="2600" spc="-145" dirty="0">
                <a:latin typeface="Verdana"/>
                <a:cs typeface="Verdana"/>
              </a:rPr>
              <a:t> </a:t>
            </a:r>
            <a:r>
              <a:rPr sz="2600" dirty="0">
                <a:latin typeface="Verdana"/>
                <a:cs typeface="Verdana"/>
              </a:rPr>
              <a:t>to</a:t>
            </a:r>
            <a:r>
              <a:rPr sz="2600" spc="-140" dirty="0">
                <a:latin typeface="Verdana"/>
                <a:cs typeface="Verdana"/>
              </a:rPr>
              <a:t> </a:t>
            </a:r>
            <a:r>
              <a:rPr sz="2600" spc="-35" dirty="0">
                <a:latin typeface="Verdana"/>
                <a:cs typeface="Verdana"/>
              </a:rPr>
              <a:t>actively</a:t>
            </a:r>
            <a:r>
              <a:rPr sz="2600" spc="-140" dirty="0">
                <a:latin typeface="Verdana"/>
                <a:cs typeface="Verdana"/>
              </a:rPr>
              <a:t> </a:t>
            </a:r>
            <a:r>
              <a:rPr sz="2600" dirty="0">
                <a:latin typeface="Verdana"/>
                <a:cs typeface="Verdana"/>
              </a:rPr>
              <a:t>participate</a:t>
            </a:r>
            <a:r>
              <a:rPr sz="2600" spc="-145" dirty="0">
                <a:latin typeface="Verdana"/>
                <a:cs typeface="Verdana"/>
              </a:rPr>
              <a:t> </a:t>
            </a:r>
            <a:r>
              <a:rPr sz="2600" dirty="0">
                <a:latin typeface="Verdana"/>
                <a:cs typeface="Verdana"/>
              </a:rPr>
              <a:t>in</a:t>
            </a:r>
            <a:r>
              <a:rPr sz="2600" spc="-140" dirty="0">
                <a:latin typeface="Verdana"/>
                <a:cs typeface="Verdana"/>
              </a:rPr>
              <a:t> </a:t>
            </a:r>
            <a:r>
              <a:rPr sz="2600" dirty="0">
                <a:latin typeface="Verdana"/>
                <a:cs typeface="Verdana"/>
              </a:rPr>
              <a:t>this</a:t>
            </a:r>
            <a:r>
              <a:rPr sz="2600" spc="-140" dirty="0">
                <a:latin typeface="Verdana"/>
                <a:cs typeface="Verdana"/>
              </a:rPr>
              <a:t> </a:t>
            </a:r>
            <a:r>
              <a:rPr sz="2600" dirty="0">
                <a:latin typeface="Verdana"/>
                <a:cs typeface="Verdana"/>
              </a:rPr>
              <a:t>discussion</a:t>
            </a:r>
            <a:r>
              <a:rPr sz="2600" spc="-145" dirty="0">
                <a:latin typeface="Verdana"/>
                <a:cs typeface="Verdana"/>
              </a:rPr>
              <a:t> </a:t>
            </a:r>
            <a:r>
              <a:rPr sz="2600" spc="70" dirty="0">
                <a:latin typeface="Verdana"/>
                <a:cs typeface="Verdana"/>
              </a:rPr>
              <a:t>and</a:t>
            </a:r>
            <a:r>
              <a:rPr sz="2600" spc="-140" dirty="0">
                <a:latin typeface="Verdana"/>
                <a:cs typeface="Verdana"/>
              </a:rPr>
              <a:t> </a:t>
            </a:r>
            <a:r>
              <a:rPr sz="2600" spc="60" dirty="0">
                <a:latin typeface="Verdana"/>
                <a:cs typeface="Verdana"/>
              </a:rPr>
              <a:t>defend</a:t>
            </a:r>
            <a:r>
              <a:rPr sz="2600" spc="-140" dirty="0">
                <a:latin typeface="Verdana"/>
                <a:cs typeface="Verdana"/>
              </a:rPr>
              <a:t> </a:t>
            </a:r>
            <a:r>
              <a:rPr sz="2600" spc="50" dirty="0">
                <a:latin typeface="Verdana"/>
                <a:cs typeface="Verdana"/>
              </a:rPr>
              <a:t>the</a:t>
            </a:r>
            <a:r>
              <a:rPr sz="2600" spc="-140" dirty="0">
                <a:latin typeface="Verdana"/>
                <a:cs typeface="Verdana"/>
              </a:rPr>
              <a:t> </a:t>
            </a:r>
            <a:r>
              <a:rPr sz="2600" dirty="0">
                <a:latin typeface="Verdana"/>
                <a:cs typeface="Verdana"/>
              </a:rPr>
              <a:t>resolution</a:t>
            </a:r>
            <a:r>
              <a:rPr sz="2600" spc="-145" dirty="0">
                <a:latin typeface="Verdana"/>
                <a:cs typeface="Verdana"/>
              </a:rPr>
              <a:t> </a:t>
            </a:r>
            <a:r>
              <a:rPr sz="2600" spc="-25" dirty="0">
                <a:latin typeface="Verdana"/>
                <a:cs typeface="Verdana"/>
              </a:rPr>
              <a:t>as </a:t>
            </a:r>
            <a:r>
              <a:rPr sz="2600" spc="-10" dirty="0">
                <a:latin typeface="Verdana"/>
                <a:cs typeface="Verdana"/>
              </a:rPr>
              <a:t>needed.</a:t>
            </a:r>
            <a:endParaRPr sz="2600" dirty="0">
              <a:latin typeface="Verdana"/>
              <a:cs typeface="Verdana"/>
            </a:endParaRPr>
          </a:p>
          <a:p>
            <a:pPr>
              <a:lnSpc>
                <a:spcPct val="100000"/>
              </a:lnSpc>
              <a:spcBef>
                <a:spcPts val="10"/>
              </a:spcBef>
            </a:pPr>
            <a:endParaRPr sz="3200" dirty="0">
              <a:latin typeface="Verdana"/>
              <a:cs typeface="Verdana"/>
            </a:endParaRPr>
          </a:p>
          <a:p>
            <a:pPr marL="12700" marR="5080">
              <a:lnSpc>
                <a:spcPct val="125000"/>
              </a:lnSpc>
              <a:spcBef>
                <a:spcPts val="5"/>
              </a:spcBef>
            </a:pPr>
            <a:r>
              <a:rPr sz="2600" spc="-185" dirty="0">
                <a:latin typeface="Verdana"/>
                <a:cs typeface="Verdana"/>
              </a:rPr>
              <a:t>If</a:t>
            </a:r>
            <a:r>
              <a:rPr sz="2600" spc="-204" dirty="0">
                <a:latin typeface="Verdana"/>
                <a:cs typeface="Verdana"/>
              </a:rPr>
              <a:t> </a:t>
            </a:r>
            <a:r>
              <a:rPr sz="2600" spc="50" dirty="0">
                <a:latin typeface="Verdana"/>
                <a:cs typeface="Verdana"/>
              </a:rPr>
              <a:t>the</a:t>
            </a:r>
            <a:r>
              <a:rPr sz="2600" spc="-200" dirty="0">
                <a:latin typeface="Verdana"/>
                <a:cs typeface="Verdana"/>
              </a:rPr>
              <a:t> </a:t>
            </a:r>
            <a:r>
              <a:rPr sz="2600" spc="70" dirty="0">
                <a:latin typeface="Verdana"/>
                <a:cs typeface="Verdana"/>
              </a:rPr>
              <a:t>committee</a:t>
            </a:r>
            <a:r>
              <a:rPr sz="2600" spc="-200" dirty="0">
                <a:latin typeface="Verdana"/>
                <a:cs typeface="Verdana"/>
              </a:rPr>
              <a:t> </a:t>
            </a:r>
            <a:r>
              <a:rPr sz="2600" dirty="0">
                <a:latin typeface="Verdana"/>
                <a:cs typeface="Verdana"/>
              </a:rPr>
              <a:t>approves</a:t>
            </a:r>
            <a:r>
              <a:rPr sz="2600" spc="-200" dirty="0">
                <a:latin typeface="Verdana"/>
                <a:cs typeface="Verdana"/>
              </a:rPr>
              <a:t> </a:t>
            </a:r>
            <a:r>
              <a:rPr sz="2600" spc="50" dirty="0">
                <a:latin typeface="Verdana"/>
                <a:cs typeface="Verdana"/>
              </a:rPr>
              <a:t>the</a:t>
            </a:r>
            <a:r>
              <a:rPr sz="2600" spc="-200" dirty="0">
                <a:latin typeface="Verdana"/>
                <a:cs typeface="Verdana"/>
              </a:rPr>
              <a:t> </a:t>
            </a:r>
            <a:r>
              <a:rPr sz="2600" spc="-30" dirty="0">
                <a:latin typeface="Verdana"/>
                <a:cs typeface="Verdana"/>
              </a:rPr>
              <a:t>resolution,</a:t>
            </a:r>
            <a:r>
              <a:rPr sz="2600" spc="-200" dirty="0">
                <a:latin typeface="Verdana"/>
                <a:cs typeface="Verdana"/>
              </a:rPr>
              <a:t> </a:t>
            </a:r>
            <a:r>
              <a:rPr sz="2600" dirty="0">
                <a:latin typeface="Verdana"/>
                <a:cs typeface="Verdana"/>
              </a:rPr>
              <a:t>it</a:t>
            </a:r>
            <a:r>
              <a:rPr sz="2600" spc="-200" dirty="0">
                <a:latin typeface="Verdana"/>
                <a:cs typeface="Verdana"/>
              </a:rPr>
              <a:t> </a:t>
            </a:r>
            <a:r>
              <a:rPr sz="2600" dirty="0">
                <a:latin typeface="Verdana"/>
                <a:cs typeface="Verdana"/>
              </a:rPr>
              <a:t>will</a:t>
            </a:r>
            <a:r>
              <a:rPr sz="2600" spc="-204" dirty="0">
                <a:latin typeface="Verdana"/>
                <a:cs typeface="Verdana"/>
              </a:rPr>
              <a:t> </a:t>
            </a:r>
            <a:r>
              <a:rPr sz="2600" spc="85" dirty="0">
                <a:latin typeface="Verdana"/>
                <a:cs typeface="Verdana"/>
              </a:rPr>
              <a:t>become</a:t>
            </a:r>
            <a:r>
              <a:rPr sz="2600" spc="-200" dirty="0">
                <a:latin typeface="Verdana"/>
                <a:cs typeface="Verdana"/>
              </a:rPr>
              <a:t> </a:t>
            </a:r>
            <a:r>
              <a:rPr sz="2600" spc="50" dirty="0">
                <a:latin typeface="Verdana"/>
                <a:cs typeface="Verdana"/>
              </a:rPr>
              <a:t>the</a:t>
            </a:r>
            <a:r>
              <a:rPr sz="2600" spc="-200" dirty="0">
                <a:latin typeface="Verdana"/>
                <a:cs typeface="Verdana"/>
              </a:rPr>
              <a:t> </a:t>
            </a:r>
            <a:r>
              <a:rPr sz="2600" spc="-10" dirty="0">
                <a:latin typeface="Verdana"/>
                <a:cs typeface="Verdana"/>
              </a:rPr>
              <a:t>official</a:t>
            </a:r>
            <a:r>
              <a:rPr sz="2600" spc="-200" dirty="0">
                <a:latin typeface="Verdana"/>
                <a:cs typeface="Verdana"/>
              </a:rPr>
              <a:t> </a:t>
            </a:r>
            <a:r>
              <a:rPr sz="2600" dirty="0">
                <a:latin typeface="Verdana"/>
                <a:cs typeface="Verdana"/>
              </a:rPr>
              <a:t>resolution</a:t>
            </a:r>
            <a:r>
              <a:rPr sz="2600" spc="-200" dirty="0">
                <a:latin typeface="Verdana"/>
                <a:cs typeface="Verdana"/>
              </a:rPr>
              <a:t> </a:t>
            </a:r>
            <a:r>
              <a:rPr sz="2600" spc="-25" dirty="0">
                <a:latin typeface="Verdana"/>
                <a:cs typeface="Verdana"/>
              </a:rPr>
              <a:t>of </a:t>
            </a:r>
            <a:r>
              <a:rPr sz="2600" spc="50" dirty="0">
                <a:latin typeface="Verdana"/>
                <a:cs typeface="Verdana"/>
              </a:rPr>
              <a:t>the</a:t>
            </a:r>
            <a:r>
              <a:rPr sz="2600" spc="-204" dirty="0">
                <a:latin typeface="Verdana"/>
                <a:cs typeface="Verdana"/>
              </a:rPr>
              <a:t> </a:t>
            </a:r>
            <a:r>
              <a:rPr sz="2600" spc="70" dirty="0">
                <a:latin typeface="Verdana"/>
                <a:cs typeface="Verdana"/>
              </a:rPr>
              <a:t>committee</a:t>
            </a:r>
            <a:r>
              <a:rPr sz="2600" spc="-200" dirty="0">
                <a:latin typeface="Verdana"/>
                <a:cs typeface="Verdana"/>
              </a:rPr>
              <a:t> </a:t>
            </a:r>
            <a:r>
              <a:rPr sz="2600" spc="70" dirty="0">
                <a:latin typeface="Verdana"/>
                <a:cs typeface="Verdana"/>
              </a:rPr>
              <a:t>and</a:t>
            </a:r>
            <a:r>
              <a:rPr sz="2600" spc="-200" dirty="0">
                <a:latin typeface="Verdana"/>
                <a:cs typeface="Verdana"/>
              </a:rPr>
              <a:t> </a:t>
            </a:r>
            <a:r>
              <a:rPr sz="2600" dirty="0">
                <a:latin typeface="Verdana"/>
                <a:cs typeface="Verdana"/>
              </a:rPr>
              <a:t>will</a:t>
            </a:r>
            <a:r>
              <a:rPr sz="2600" spc="-200" dirty="0">
                <a:latin typeface="Verdana"/>
                <a:cs typeface="Verdana"/>
              </a:rPr>
              <a:t> </a:t>
            </a:r>
            <a:r>
              <a:rPr sz="2600" spc="-65" dirty="0">
                <a:latin typeface="Verdana"/>
                <a:cs typeface="Verdana"/>
              </a:rPr>
              <a:t>serve</a:t>
            </a:r>
            <a:r>
              <a:rPr sz="2600" spc="-200" dirty="0">
                <a:latin typeface="Verdana"/>
                <a:cs typeface="Verdana"/>
              </a:rPr>
              <a:t> </a:t>
            </a:r>
            <a:r>
              <a:rPr sz="2600" spc="-65" dirty="0">
                <a:latin typeface="Verdana"/>
                <a:cs typeface="Verdana"/>
              </a:rPr>
              <a:t>as</a:t>
            </a:r>
            <a:r>
              <a:rPr sz="2600" spc="-200" dirty="0">
                <a:latin typeface="Verdana"/>
                <a:cs typeface="Verdana"/>
              </a:rPr>
              <a:t> </a:t>
            </a:r>
            <a:r>
              <a:rPr sz="2600" spc="-40" dirty="0">
                <a:latin typeface="Verdana"/>
                <a:cs typeface="Verdana"/>
              </a:rPr>
              <a:t>a</a:t>
            </a:r>
            <a:r>
              <a:rPr sz="2600" spc="-200" dirty="0">
                <a:latin typeface="Verdana"/>
                <a:cs typeface="Verdana"/>
              </a:rPr>
              <a:t> </a:t>
            </a:r>
            <a:r>
              <a:rPr sz="2600" spc="-25" dirty="0">
                <a:latin typeface="Verdana"/>
                <a:cs typeface="Verdana"/>
              </a:rPr>
              <a:t>basis</a:t>
            </a:r>
            <a:r>
              <a:rPr sz="2600" spc="-200" dirty="0">
                <a:latin typeface="Verdana"/>
                <a:cs typeface="Verdana"/>
              </a:rPr>
              <a:t> </a:t>
            </a:r>
            <a:r>
              <a:rPr sz="2600" spc="-30" dirty="0">
                <a:latin typeface="Verdana"/>
                <a:cs typeface="Verdana"/>
              </a:rPr>
              <a:t>for</a:t>
            </a:r>
            <a:r>
              <a:rPr sz="2600" spc="-200" dirty="0">
                <a:latin typeface="Verdana"/>
                <a:cs typeface="Verdana"/>
              </a:rPr>
              <a:t> </a:t>
            </a:r>
            <a:r>
              <a:rPr sz="2600" dirty="0">
                <a:latin typeface="Verdana"/>
                <a:cs typeface="Verdana"/>
              </a:rPr>
              <a:t>further</a:t>
            </a:r>
            <a:r>
              <a:rPr sz="2600" spc="-200" dirty="0">
                <a:latin typeface="Verdana"/>
                <a:cs typeface="Verdana"/>
              </a:rPr>
              <a:t> </a:t>
            </a:r>
            <a:r>
              <a:rPr sz="2600" spc="-30" dirty="0">
                <a:latin typeface="Verdana"/>
                <a:cs typeface="Verdana"/>
              </a:rPr>
              <a:t>action.</a:t>
            </a:r>
            <a:r>
              <a:rPr sz="2600" spc="-200" dirty="0">
                <a:latin typeface="Verdana"/>
                <a:cs typeface="Verdana"/>
              </a:rPr>
              <a:t> </a:t>
            </a:r>
            <a:r>
              <a:rPr sz="2600" spc="-185" dirty="0">
                <a:latin typeface="Verdana"/>
                <a:cs typeface="Verdana"/>
              </a:rPr>
              <a:t>If</a:t>
            </a:r>
            <a:r>
              <a:rPr sz="2600" spc="-200" dirty="0">
                <a:latin typeface="Verdana"/>
                <a:cs typeface="Verdana"/>
              </a:rPr>
              <a:t> </a:t>
            </a:r>
            <a:r>
              <a:rPr sz="2600" spc="50" dirty="0">
                <a:latin typeface="Verdana"/>
                <a:cs typeface="Verdana"/>
              </a:rPr>
              <a:t>the</a:t>
            </a:r>
            <a:r>
              <a:rPr sz="2600" spc="-200" dirty="0">
                <a:latin typeface="Verdana"/>
                <a:cs typeface="Verdana"/>
              </a:rPr>
              <a:t> </a:t>
            </a:r>
            <a:r>
              <a:rPr sz="2600" dirty="0">
                <a:latin typeface="Verdana"/>
                <a:cs typeface="Verdana"/>
              </a:rPr>
              <a:t>resolution</a:t>
            </a:r>
            <a:r>
              <a:rPr sz="2600" spc="-200" dirty="0">
                <a:latin typeface="Verdana"/>
                <a:cs typeface="Verdana"/>
              </a:rPr>
              <a:t> </a:t>
            </a:r>
            <a:r>
              <a:rPr sz="2600" spc="-60" dirty="0">
                <a:latin typeface="Verdana"/>
                <a:cs typeface="Verdana"/>
              </a:rPr>
              <a:t>is</a:t>
            </a:r>
            <a:r>
              <a:rPr sz="2600" spc="-200" dirty="0">
                <a:latin typeface="Verdana"/>
                <a:cs typeface="Verdana"/>
              </a:rPr>
              <a:t> </a:t>
            </a:r>
            <a:r>
              <a:rPr sz="2600" spc="35" dirty="0">
                <a:latin typeface="Verdana"/>
                <a:cs typeface="Verdana"/>
              </a:rPr>
              <a:t>not </a:t>
            </a:r>
            <a:r>
              <a:rPr sz="2600" spc="-25" dirty="0">
                <a:latin typeface="Verdana"/>
                <a:cs typeface="Verdana"/>
              </a:rPr>
              <a:t>approved,</a:t>
            </a:r>
            <a:r>
              <a:rPr sz="2600" spc="-165" dirty="0">
                <a:latin typeface="Verdana"/>
                <a:cs typeface="Verdana"/>
              </a:rPr>
              <a:t> </a:t>
            </a:r>
            <a:r>
              <a:rPr sz="2600" spc="50" dirty="0">
                <a:latin typeface="Verdana"/>
                <a:cs typeface="Verdana"/>
              </a:rPr>
              <a:t>the</a:t>
            </a:r>
            <a:r>
              <a:rPr sz="2600" spc="-160" dirty="0">
                <a:latin typeface="Verdana"/>
                <a:cs typeface="Verdana"/>
              </a:rPr>
              <a:t> </a:t>
            </a:r>
            <a:r>
              <a:rPr sz="2600" dirty="0">
                <a:latin typeface="Verdana"/>
                <a:cs typeface="Verdana"/>
              </a:rPr>
              <a:t>authors</a:t>
            </a:r>
            <a:r>
              <a:rPr sz="2600" spc="-165" dirty="0">
                <a:latin typeface="Verdana"/>
                <a:cs typeface="Verdana"/>
              </a:rPr>
              <a:t> </a:t>
            </a:r>
            <a:r>
              <a:rPr sz="2600" dirty="0">
                <a:latin typeface="Verdana"/>
                <a:cs typeface="Verdana"/>
              </a:rPr>
              <a:t>may</a:t>
            </a:r>
            <a:r>
              <a:rPr sz="2600" spc="-160" dirty="0">
                <a:latin typeface="Verdana"/>
                <a:cs typeface="Verdana"/>
              </a:rPr>
              <a:t> </a:t>
            </a:r>
            <a:r>
              <a:rPr sz="2600" spc="65" dirty="0">
                <a:latin typeface="Verdana"/>
                <a:cs typeface="Verdana"/>
              </a:rPr>
              <a:t>need</a:t>
            </a:r>
            <a:r>
              <a:rPr sz="2600" spc="-165" dirty="0">
                <a:latin typeface="Verdana"/>
                <a:cs typeface="Verdana"/>
              </a:rPr>
              <a:t> </a:t>
            </a:r>
            <a:r>
              <a:rPr sz="2600" dirty="0">
                <a:latin typeface="Verdana"/>
                <a:cs typeface="Verdana"/>
              </a:rPr>
              <a:t>to</a:t>
            </a:r>
            <a:r>
              <a:rPr sz="2600" spc="-160" dirty="0">
                <a:latin typeface="Verdana"/>
                <a:cs typeface="Verdana"/>
              </a:rPr>
              <a:t> </a:t>
            </a:r>
            <a:r>
              <a:rPr sz="2600" spc="-50" dirty="0">
                <a:latin typeface="Verdana"/>
                <a:cs typeface="Verdana"/>
              </a:rPr>
              <a:t>revisit</a:t>
            </a:r>
            <a:r>
              <a:rPr sz="2600" spc="-165" dirty="0">
                <a:latin typeface="Verdana"/>
                <a:cs typeface="Verdana"/>
              </a:rPr>
              <a:t> </a:t>
            </a:r>
            <a:r>
              <a:rPr sz="2600" spc="50" dirty="0">
                <a:latin typeface="Verdana"/>
                <a:cs typeface="Verdana"/>
              </a:rPr>
              <a:t>the</a:t>
            </a:r>
            <a:r>
              <a:rPr sz="2600" spc="-160" dirty="0">
                <a:latin typeface="Verdana"/>
                <a:cs typeface="Verdana"/>
              </a:rPr>
              <a:t> </a:t>
            </a:r>
            <a:r>
              <a:rPr sz="2600" dirty="0">
                <a:latin typeface="Verdana"/>
                <a:cs typeface="Verdana"/>
              </a:rPr>
              <a:t>negotiation</a:t>
            </a:r>
            <a:r>
              <a:rPr sz="2600" spc="-160" dirty="0">
                <a:latin typeface="Verdana"/>
                <a:cs typeface="Verdana"/>
              </a:rPr>
              <a:t> </a:t>
            </a:r>
            <a:r>
              <a:rPr sz="2600" dirty="0">
                <a:latin typeface="Verdana"/>
                <a:cs typeface="Verdana"/>
              </a:rPr>
              <a:t>process</a:t>
            </a:r>
            <a:r>
              <a:rPr sz="2600" spc="-165" dirty="0">
                <a:latin typeface="Verdana"/>
                <a:cs typeface="Verdana"/>
              </a:rPr>
              <a:t> </a:t>
            </a:r>
            <a:r>
              <a:rPr sz="2600" spc="70" dirty="0">
                <a:latin typeface="Verdana"/>
                <a:cs typeface="Verdana"/>
              </a:rPr>
              <a:t>and</a:t>
            </a:r>
            <a:r>
              <a:rPr sz="2600" spc="-160" dirty="0">
                <a:latin typeface="Verdana"/>
                <a:cs typeface="Verdana"/>
              </a:rPr>
              <a:t> </a:t>
            </a:r>
            <a:r>
              <a:rPr sz="2600" spc="-70" dirty="0">
                <a:latin typeface="Verdana"/>
                <a:cs typeface="Verdana"/>
              </a:rPr>
              <a:t>try</a:t>
            </a:r>
            <a:r>
              <a:rPr sz="2600" spc="-165" dirty="0">
                <a:latin typeface="Verdana"/>
                <a:cs typeface="Verdana"/>
              </a:rPr>
              <a:t> </a:t>
            </a:r>
            <a:r>
              <a:rPr sz="2600" spc="-25" dirty="0">
                <a:latin typeface="Verdana"/>
                <a:cs typeface="Verdana"/>
              </a:rPr>
              <a:t>to </a:t>
            </a:r>
            <a:r>
              <a:rPr sz="2600" dirty="0">
                <a:latin typeface="Verdana"/>
                <a:cs typeface="Verdana"/>
              </a:rPr>
              <a:t>identify</a:t>
            </a:r>
            <a:r>
              <a:rPr sz="2600" spc="-135" dirty="0">
                <a:latin typeface="Verdana"/>
                <a:cs typeface="Verdana"/>
              </a:rPr>
              <a:t> </a:t>
            </a:r>
            <a:r>
              <a:rPr sz="2600" spc="-50" dirty="0">
                <a:latin typeface="Verdana"/>
                <a:cs typeface="Verdana"/>
              </a:rPr>
              <a:t>areas</a:t>
            </a:r>
            <a:r>
              <a:rPr sz="2600" spc="-130" dirty="0">
                <a:latin typeface="Verdana"/>
                <a:cs typeface="Verdana"/>
              </a:rPr>
              <a:t> </a:t>
            </a:r>
            <a:r>
              <a:rPr sz="2600" dirty="0">
                <a:latin typeface="Verdana"/>
                <a:cs typeface="Verdana"/>
              </a:rPr>
              <a:t>of</a:t>
            </a:r>
            <a:r>
              <a:rPr sz="2600" spc="-130" dirty="0">
                <a:latin typeface="Verdana"/>
                <a:cs typeface="Verdana"/>
              </a:rPr>
              <a:t> </a:t>
            </a:r>
            <a:r>
              <a:rPr sz="2600" dirty="0">
                <a:latin typeface="Verdana"/>
                <a:cs typeface="Verdana"/>
              </a:rPr>
              <a:t>disagreement</a:t>
            </a:r>
            <a:r>
              <a:rPr sz="2600" spc="-130" dirty="0">
                <a:latin typeface="Verdana"/>
                <a:cs typeface="Verdana"/>
              </a:rPr>
              <a:t> </a:t>
            </a:r>
            <a:r>
              <a:rPr sz="2600" spc="-20" dirty="0">
                <a:latin typeface="Verdana"/>
                <a:cs typeface="Verdana"/>
              </a:rPr>
              <a:t>or</a:t>
            </a:r>
            <a:r>
              <a:rPr sz="2600" spc="-135" dirty="0">
                <a:latin typeface="Verdana"/>
                <a:cs typeface="Verdana"/>
              </a:rPr>
              <a:t> </a:t>
            </a:r>
            <a:r>
              <a:rPr sz="2600" dirty="0">
                <a:latin typeface="Verdana"/>
                <a:cs typeface="Verdana"/>
              </a:rPr>
              <a:t>find</a:t>
            </a:r>
            <a:r>
              <a:rPr sz="2600" spc="-130" dirty="0">
                <a:latin typeface="Verdana"/>
                <a:cs typeface="Verdana"/>
              </a:rPr>
              <a:t> </a:t>
            </a:r>
            <a:r>
              <a:rPr sz="2600" spc="-35" dirty="0">
                <a:latin typeface="Verdana"/>
                <a:cs typeface="Verdana"/>
              </a:rPr>
              <a:t>ways</a:t>
            </a:r>
            <a:r>
              <a:rPr sz="2600" spc="-130" dirty="0">
                <a:latin typeface="Verdana"/>
                <a:cs typeface="Verdana"/>
              </a:rPr>
              <a:t> </a:t>
            </a:r>
            <a:r>
              <a:rPr sz="2600" dirty="0">
                <a:latin typeface="Verdana"/>
                <a:cs typeface="Verdana"/>
              </a:rPr>
              <a:t>to</a:t>
            </a:r>
            <a:r>
              <a:rPr sz="2600" spc="-135" dirty="0">
                <a:latin typeface="Verdana"/>
                <a:cs typeface="Verdana"/>
              </a:rPr>
              <a:t> </a:t>
            </a:r>
            <a:r>
              <a:rPr sz="2600" dirty="0">
                <a:latin typeface="Verdana"/>
                <a:cs typeface="Verdana"/>
              </a:rPr>
              <a:t>address</a:t>
            </a:r>
            <a:r>
              <a:rPr sz="2600" spc="-130" dirty="0">
                <a:latin typeface="Verdana"/>
                <a:cs typeface="Verdana"/>
              </a:rPr>
              <a:t> </a:t>
            </a:r>
            <a:r>
              <a:rPr sz="2600" dirty="0">
                <a:latin typeface="Verdana"/>
                <a:cs typeface="Verdana"/>
              </a:rPr>
              <a:t>concerns</a:t>
            </a:r>
            <a:r>
              <a:rPr sz="2600" spc="-130" dirty="0">
                <a:latin typeface="Verdana"/>
                <a:cs typeface="Verdana"/>
              </a:rPr>
              <a:t> </a:t>
            </a:r>
            <a:r>
              <a:rPr sz="2600" spc="-10" dirty="0">
                <a:latin typeface="Verdana"/>
                <a:cs typeface="Verdana"/>
              </a:rPr>
              <a:t>raised</a:t>
            </a:r>
            <a:r>
              <a:rPr sz="2600" spc="-130" dirty="0">
                <a:latin typeface="Verdana"/>
                <a:cs typeface="Verdana"/>
              </a:rPr>
              <a:t> </a:t>
            </a:r>
            <a:r>
              <a:rPr sz="2600" dirty="0">
                <a:latin typeface="Verdana"/>
                <a:cs typeface="Verdana"/>
              </a:rPr>
              <a:t>by</a:t>
            </a:r>
            <a:r>
              <a:rPr sz="2600" spc="-135" dirty="0">
                <a:latin typeface="Verdana"/>
                <a:cs typeface="Verdana"/>
              </a:rPr>
              <a:t> </a:t>
            </a:r>
            <a:r>
              <a:rPr sz="2600" spc="-10" dirty="0">
                <a:latin typeface="Verdana"/>
                <a:cs typeface="Verdana"/>
              </a:rPr>
              <a:t>other delegates.</a:t>
            </a:r>
            <a:endParaRPr sz="2600" dirty="0">
              <a:latin typeface="Verdana"/>
              <a:cs typeface="Verdana"/>
            </a:endParaRPr>
          </a:p>
        </p:txBody>
      </p:sp>
      <p:pic>
        <p:nvPicPr>
          <p:cNvPr id="4" name="Audio Recording Apr 27, 2023 at 8:46:11 PM">
            <a:hlinkClick r:id="" action="ppaction://media"/>
            <a:extLst>
              <a:ext uri="{FF2B5EF4-FFF2-40B4-BE49-F238E27FC236}">
                <a16:creationId xmlns:a16="http://schemas.microsoft.com/office/drawing/2014/main" id="{3CA7441F-1DD9-0987-9D55-941F54B988C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6306800" y="2307373"/>
            <a:ext cx="812800" cy="812800"/>
          </a:xfrm>
          <a:prstGeom prst="rect">
            <a:avLst/>
          </a:prstGeom>
          <a:ln>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801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1"/>
            <a:ext cx="18288000" cy="10286989"/>
          </a:xfrm>
          <a:custGeom>
            <a:avLst/>
            <a:gdLst/>
            <a:ahLst/>
            <a:cxnLst/>
            <a:rect l="l" t="t" r="r" b="b"/>
            <a:pathLst>
              <a:path w="18288000" h="8148955">
                <a:moveTo>
                  <a:pt x="18287988" y="1028611"/>
                </a:moveTo>
                <a:lnTo>
                  <a:pt x="18286426" y="1028611"/>
                </a:lnTo>
                <a:lnTo>
                  <a:pt x="18286426" y="0"/>
                </a:lnTo>
                <a:lnTo>
                  <a:pt x="0" y="0"/>
                </a:lnTo>
                <a:lnTo>
                  <a:pt x="0" y="2468219"/>
                </a:lnTo>
                <a:lnTo>
                  <a:pt x="14927364" y="2468219"/>
                </a:lnTo>
                <a:lnTo>
                  <a:pt x="14927364" y="8148802"/>
                </a:lnTo>
                <a:lnTo>
                  <a:pt x="18287988" y="8148802"/>
                </a:lnTo>
                <a:lnTo>
                  <a:pt x="18287988" y="1028611"/>
                </a:lnTo>
                <a:close/>
              </a:path>
            </a:pathLst>
          </a:custGeom>
          <a:solidFill>
            <a:srgbClr val="0CAAEC"/>
          </a:solidFill>
        </p:spPr>
        <p:txBody>
          <a:bodyPr wrap="square" lIns="0" tIns="0" rIns="0" bIns="0" rtlCol="0"/>
          <a:lstStyle/>
          <a:p>
            <a:endParaRPr dirty="0"/>
          </a:p>
        </p:txBody>
      </p:sp>
      <p:pic>
        <p:nvPicPr>
          <p:cNvPr id="3" name="Picture 7">
            <a:extLst>
              <a:ext uri="{FF2B5EF4-FFF2-40B4-BE49-F238E27FC236}">
                <a16:creationId xmlns:a16="http://schemas.microsoft.com/office/drawing/2014/main" id="{4E1F91F4-C818-EA6D-AFF3-A415C7085362}"/>
              </a:ext>
            </a:extLst>
          </p:cNvPr>
          <p:cNvPicPr>
            <a:picLocks noChangeAspect="1"/>
          </p:cNvPicPr>
          <p:nvPr/>
        </p:nvPicPr>
        <p:blipFill>
          <a:blip r:embed="rId5"/>
          <a:stretch>
            <a:fillRect/>
          </a:stretch>
        </p:blipFill>
        <p:spPr>
          <a:xfrm>
            <a:off x="16764000" y="8763000"/>
            <a:ext cx="1524000" cy="1524000"/>
          </a:xfrm>
          <a:prstGeom prst="rect">
            <a:avLst/>
          </a:prstGeom>
        </p:spPr>
      </p:pic>
      <p:sp>
        <p:nvSpPr>
          <p:cNvPr id="4" name="TextBox 3"/>
          <p:cNvSpPr txBox="1"/>
          <p:nvPr/>
        </p:nvSpPr>
        <p:spPr>
          <a:xfrm>
            <a:off x="381000" y="1028700"/>
            <a:ext cx="13411200" cy="877163"/>
          </a:xfrm>
          <a:prstGeom prst="rect">
            <a:avLst/>
          </a:prstGeom>
          <a:noFill/>
        </p:spPr>
        <p:txBody>
          <a:bodyPr wrap="square" lIns="91440" tIns="45720" rIns="91440" bIns="45720" rtlCol="0" anchor="t">
            <a:spAutoFit/>
          </a:bodyPr>
          <a:lstStyle/>
          <a:p>
            <a:pPr algn="l"/>
            <a:r>
              <a:rPr lang="en-US" sz="5100" dirty="0">
                <a:solidFill>
                  <a:schemeClr val="bg1"/>
                </a:solidFill>
                <a:latin typeface="Arial Black"/>
              </a:rPr>
              <a:t>Important Links &amp; Contacts </a:t>
            </a:r>
            <a:endParaRPr lang="en-GB" sz="5100" dirty="0">
              <a:solidFill>
                <a:schemeClr val="bg1"/>
              </a:solidFill>
              <a:latin typeface="Arial Black" panose="020B0A04020102020204" pitchFamily="34" charset="0"/>
            </a:endParaRPr>
          </a:p>
        </p:txBody>
      </p:sp>
      <p:sp>
        <p:nvSpPr>
          <p:cNvPr id="5" name="TextBox 4"/>
          <p:cNvSpPr txBox="1"/>
          <p:nvPr/>
        </p:nvSpPr>
        <p:spPr>
          <a:xfrm>
            <a:off x="381000" y="3162300"/>
            <a:ext cx="14554200" cy="5447645"/>
          </a:xfrm>
          <a:prstGeom prst="rect">
            <a:avLst/>
          </a:prstGeom>
          <a:noFill/>
        </p:spPr>
        <p:txBody>
          <a:bodyPr wrap="square" lIns="91440" tIns="45720" rIns="91440" bIns="45720" rtlCol="0" anchor="t">
            <a:spAutoFit/>
          </a:bodyPr>
          <a:lstStyle/>
          <a:p>
            <a:pPr lvl="7" rtl="0" fontAlgn="base"/>
            <a:r>
              <a:rPr lang="en-US" sz="4400" dirty="0">
                <a:solidFill>
                  <a:schemeClr val="tx1"/>
                </a:solidFill>
                <a:latin typeface="Arial" panose="020B0604020202020204" pitchFamily="34" charset="0"/>
                <a:cs typeface="Arial" panose="020B0604020202020204" pitchFamily="34" charset="0"/>
              </a:rPr>
              <a:t>Email: </a:t>
            </a:r>
            <a:r>
              <a:rPr lang="en-US" sz="4400" dirty="0">
                <a:solidFill>
                  <a:schemeClr val="tx1"/>
                </a:solidFill>
                <a:latin typeface="Arial" panose="020B0604020202020204" pitchFamily="34" charset="0"/>
                <a:cs typeface="Arial" panose="020B0604020202020204" pitchFamily="34" charset="0"/>
                <a:hlinkClick r:id="rId6"/>
              </a:rPr>
              <a:t>gh_whasim@yorku.ca​</a:t>
            </a:r>
            <a:endParaRPr lang="en-US" sz="4400" dirty="0">
              <a:solidFill>
                <a:schemeClr val="tx1"/>
              </a:solidFill>
              <a:latin typeface="Arial" panose="020B0604020202020204" pitchFamily="34" charset="0"/>
              <a:cs typeface="Arial" panose="020B0604020202020204" pitchFamily="34" charset="0"/>
            </a:endParaRPr>
          </a:p>
          <a:p>
            <a:pPr lvl="7" rtl="0"/>
            <a:endParaRPr lang="en-US" sz="4400" dirty="0">
              <a:solidFill>
                <a:schemeClr val="tx1"/>
              </a:solidFill>
              <a:latin typeface="Arial"/>
              <a:cs typeface="Arial"/>
            </a:endParaRPr>
          </a:p>
          <a:p>
            <a:pPr lvl="7" rtl="0" fontAlgn="base"/>
            <a:r>
              <a:rPr lang="en-US" sz="4400" dirty="0">
                <a:solidFill>
                  <a:schemeClr val="tx1"/>
                </a:solidFill>
                <a:latin typeface="Arial" panose="020B0604020202020204" pitchFamily="34" charset="0"/>
                <a:cs typeface="Arial" panose="020B0604020202020204" pitchFamily="34" charset="0"/>
              </a:rPr>
              <a:t>Instagram: </a:t>
            </a:r>
            <a:r>
              <a:rPr lang="en-US" sz="4400" dirty="0">
                <a:solidFill>
                  <a:schemeClr val="tx1"/>
                </a:solidFill>
                <a:latin typeface="Arial" panose="020B0604020202020204" pitchFamily="34" charset="0"/>
                <a:cs typeface="Arial" panose="020B0604020202020204" pitchFamily="34" charset="0"/>
                <a:hlinkClick r:id="rId7"/>
              </a:rPr>
              <a:t>https://www.instagram.com/ghwhasim/</a:t>
            </a:r>
            <a:r>
              <a:rPr lang="en-US" sz="4400" dirty="0">
                <a:solidFill>
                  <a:schemeClr val="tx1"/>
                </a:solidFill>
                <a:latin typeface="Arial" panose="020B0604020202020204" pitchFamily="34" charset="0"/>
                <a:cs typeface="Arial" panose="020B0604020202020204" pitchFamily="34" charset="0"/>
              </a:rPr>
              <a:t>​</a:t>
            </a:r>
          </a:p>
          <a:p>
            <a:pPr lvl="7" rtl="0"/>
            <a:endParaRPr lang="en-US" sz="4400" dirty="0">
              <a:solidFill>
                <a:schemeClr val="tx1"/>
              </a:solidFill>
              <a:latin typeface="Arial"/>
              <a:cs typeface="Arial"/>
            </a:endParaRPr>
          </a:p>
          <a:p>
            <a:pPr lvl="7" rtl="0" fontAlgn="base"/>
            <a:r>
              <a:rPr lang="en-US" sz="4400" dirty="0">
                <a:solidFill>
                  <a:schemeClr val="tx1"/>
                </a:solidFill>
                <a:latin typeface="Arial"/>
                <a:cs typeface="Arial"/>
              </a:rPr>
              <a:t>Twitter: </a:t>
            </a:r>
            <a:r>
              <a:rPr lang="en-US" sz="4400" dirty="0">
                <a:solidFill>
                  <a:schemeClr val="tx1"/>
                </a:solidFill>
                <a:latin typeface="Arial"/>
                <a:cs typeface="Arial"/>
                <a:hlinkClick r:id="rId8"/>
              </a:rPr>
              <a:t>https://twitter.com/GHWHASIM</a:t>
            </a:r>
            <a:r>
              <a:rPr lang="en-US" sz="4400" dirty="0">
                <a:solidFill>
                  <a:schemeClr val="tx1"/>
                </a:solidFill>
                <a:latin typeface="Arial"/>
                <a:cs typeface="Arial"/>
              </a:rPr>
              <a:t>​</a:t>
            </a:r>
          </a:p>
          <a:p>
            <a:pPr lvl="7" rtl="0"/>
            <a:endParaRPr lang="en-US" sz="4400" dirty="0">
              <a:solidFill>
                <a:schemeClr val="tx1"/>
              </a:solidFill>
              <a:latin typeface="Arial"/>
              <a:cs typeface="Arial"/>
            </a:endParaRPr>
          </a:p>
          <a:p>
            <a:pPr lvl="7" rtl="0"/>
            <a:r>
              <a:rPr lang="en-US" sz="4400" dirty="0">
                <a:solidFill>
                  <a:schemeClr val="tx1"/>
                </a:solidFill>
                <a:latin typeface="Arial"/>
                <a:cs typeface="Arial"/>
              </a:rPr>
              <a:t>Inquiry Form: ​ </a:t>
            </a:r>
            <a:r>
              <a:rPr lang="en-US" sz="4000" dirty="0">
                <a:solidFill>
                  <a:schemeClr val="tx1"/>
                </a:solidFill>
                <a:latin typeface="Arial"/>
                <a:cs typeface="Arial"/>
                <a:hlinkClick r:id="rId9"/>
              </a:rPr>
              <a:t>https://www.worldhealthassemblysimulation.com/contact-8</a:t>
            </a:r>
          </a:p>
        </p:txBody>
      </p:sp>
      <p:pic>
        <p:nvPicPr>
          <p:cNvPr id="6" name="Audio Recording Apr 27, 2023 at 8:46:34 PM">
            <a:hlinkClick r:id="" action="ppaction://media"/>
            <a:extLst>
              <a:ext uri="{FF2B5EF4-FFF2-40B4-BE49-F238E27FC236}">
                <a16:creationId xmlns:a16="http://schemas.microsoft.com/office/drawing/2014/main" id="{7E1DC6F4-0A65-B403-FBBB-11AB2EA16AA8}"/>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0744200" y="998621"/>
            <a:ext cx="812800" cy="812800"/>
          </a:xfrm>
          <a:prstGeom prst="rect">
            <a:avLst/>
          </a:prstGeom>
          <a:ln>
            <a:solidFill>
              <a:schemeClr val="tx1"/>
            </a:solidFill>
          </a:ln>
        </p:spPr>
      </p:pic>
    </p:spTree>
    <p:extLst>
      <p:ext uri="{BB962C8B-B14F-4D97-AF65-F5344CB8AC3E}">
        <p14:creationId xmlns:p14="http://schemas.microsoft.com/office/powerpoint/2010/main" val="74064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20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06320" y="1409700"/>
            <a:ext cx="9084944" cy="1390650"/>
          </a:xfrm>
          <a:prstGeom prst="rect">
            <a:avLst/>
          </a:prstGeom>
        </p:spPr>
        <p:txBody>
          <a:bodyPr vert="horz" wrap="square" lIns="0" tIns="12700" rIns="0" bIns="0" rtlCol="0">
            <a:spAutoFit/>
          </a:bodyPr>
          <a:lstStyle/>
          <a:p>
            <a:pPr marL="12700" marR="5080">
              <a:lnSpc>
                <a:spcPct val="116300"/>
              </a:lnSpc>
              <a:spcBef>
                <a:spcPts val="100"/>
              </a:spcBef>
            </a:pPr>
            <a:r>
              <a:rPr spc="-140" dirty="0"/>
              <a:t>What</a:t>
            </a:r>
            <a:r>
              <a:rPr spc="-270" dirty="0"/>
              <a:t> </a:t>
            </a:r>
            <a:r>
              <a:rPr spc="-285" dirty="0"/>
              <a:t>is</a:t>
            </a:r>
            <a:r>
              <a:rPr spc="-270" dirty="0"/>
              <a:t> </a:t>
            </a:r>
            <a:r>
              <a:rPr spc="-190" dirty="0"/>
              <a:t>Merging</a:t>
            </a:r>
            <a:r>
              <a:rPr spc="-270" dirty="0"/>
              <a:t> </a:t>
            </a:r>
            <a:r>
              <a:rPr spc="-245" dirty="0"/>
              <a:t>Conference</a:t>
            </a:r>
            <a:r>
              <a:rPr spc="-265" dirty="0"/>
              <a:t> </a:t>
            </a:r>
            <a:r>
              <a:rPr spc="-260" dirty="0"/>
              <a:t>Papers</a:t>
            </a:r>
            <a:r>
              <a:rPr spc="-270" dirty="0"/>
              <a:t> </a:t>
            </a:r>
            <a:r>
              <a:rPr spc="-409" dirty="0"/>
              <a:t>+ </a:t>
            </a:r>
            <a:r>
              <a:rPr spc="-180" dirty="0"/>
              <a:t>Simulation</a:t>
            </a:r>
            <a:r>
              <a:rPr spc="-240" dirty="0"/>
              <a:t> </a:t>
            </a:r>
            <a:r>
              <a:rPr spc="-85" dirty="0"/>
              <a:t>Amendment?</a:t>
            </a:r>
          </a:p>
        </p:txBody>
      </p:sp>
      <p:grpSp>
        <p:nvGrpSpPr>
          <p:cNvPr id="3" name="object 3"/>
          <p:cNvGrpSpPr/>
          <p:nvPr/>
        </p:nvGrpSpPr>
        <p:grpSpPr>
          <a:xfrm>
            <a:off x="0" y="975290"/>
            <a:ext cx="7360920" cy="6870700"/>
            <a:chOff x="0" y="975290"/>
            <a:chExt cx="7360920" cy="6870700"/>
          </a:xfrm>
        </p:grpSpPr>
        <p:sp>
          <p:nvSpPr>
            <p:cNvPr id="4" name="object 4"/>
            <p:cNvSpPr/>
            <p:nvPr/>
          </p:nvSpPr>
          <p:spPr>
            <a:xfrm>
              <a:off x="0" y="1028700"/>
              <a:ext cx="4543425" cy="6799580"/>
            </a:xfrm>
            <a:custGeom>
              <a:avLst/>
              <a:gdLst/>
              <a:ahLst/>
              <a:cxnLst/>
              <a:rect l="l" t="t" r="r" b="b"/>
              <a:pathLst>
                <a:path w="4543425" h="6799580">
                  <a:moveTo>
                    <a:pt x="4542953" y="6799063"/>
                  </a:moveTo>
                  <a:lnTo>
                    <a:pt x="0" y="6799063"/>
                  </a:lnTo>
                  <a:lnTo>
                    <a:pt x="0" y="0"/>
                  </a:lnTo>
                  <a:lnTo>
                    <a:pt x="4542953" y="0"/>
                  </a:lnTo>
                  <a:lnTo>
                    <a:pt x="4542953" y="6799063"/>
                  </a:lnTo>
                  <a:close/>
                </a:path>
              </a:pathLst>
            </a:custGeom>
            <a:solidFill>
              <a:srgbClr val="0CAAEC"/>
            </a:solidFill>
          </p:spPr>
          <p:txBody>
            <a:bodyPr wrap="square" lIns="0" tIns="0" rIns="0" bIns="0" rtlCol="0"/>
            <a:lstStyle/>
            <a:p>
              <a:endParaRPr/>
            </a:p>
          </p:txBody>
        </p:sp>
        <p:pic>
          <p:nvPicPr>
            <p:cNvPr id="5" name="object 5"/>
            <p:cNvPicPr/>
            <p:nvPr/>
          </p:nvPicPr>
          <p:blipFill>
            <a:blip r:embed="rId5" cstate="print"/>
            <a:stretch>
              <a:fillRect/>
            </a:stretch>
          </p:blipFill>
          <p:spPr>
            <a:xfrm>
              <a:off x="481871" y="975290"/>
              <a:ext cx="6878673" cy="6870700"/>
            </a:xfrm>
            <a:prstGeom prst="rect">
              <a:avLst/>
            </a:prstGeom>
          </p:spPr>
        </p:pic>
      </p:grpSp>
      <p:sp>
        <p:nvSpPr>
          <p:cNvPr id="7" name="TextBox 6">
            <a:extLst>
              <a:ext uri="{FF2B5EF4-FFF2-40B4-BE49-F238E27FC236}">
                <a16:creationId xmlns:a16="http://schemas.microsoft.com/office/drawing/2014/main" id="{3F79668D-5B19-AADD-57FB-9C76F769E728}"/>
              </a:ext>
            </a:extLst>
          </p:cNvPr>
          <p:cNvSpPr txBox="1"/>
          <p:nvPr/>
        </p:nvSpPr>
        <p:spPr>
          <a:xfrm>
            <a:off x="7806320" y="3314700"/>
            <a:ext cx="9829800" cy="5262979"/>
          </a:xfrm>
          <a:prstGeom prst="rect">
            <a:avLst/>
          </a:prstGeom>
          <a:noFill/>
        </p:spPr>
        <p:txBody>
          <a:bodyPr wrap="square" rtlCol="0">
            <a:spAutoFit/>
          </a:bodyPr>
          <a:lstStyle/>
          <a:p>
            <a:pPr algn="l">
              <a:buFont typeface="Arial" panose="020B0604020202020204" pitchFamily="34" charset="0"/>
              <a:buChar char="•"/>
            </a:pPr>
            <a:r>
              <a:rPr lang="en-CA" sz="2400" b="0" i="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Merging conference papers involves combining two or more research papers into a cohesive document</a:t>
            </a:r>
          </a:p>
          <a:p>
            <a:pPr algn="l"/>
            <a:endParaRPr lang="en-CA" sz="2400" b="0" i="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algn="l">
              <a:buFont typeface="Arial" panose="020B0604020202020204" pitchFamily="34" charset="0"/>
              <a:buChar char="•"/>
            </a:pPr>
            <a:r>
              <a:rPr lang="en-CA" sz="2400" b="0" i="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This is done when the papers cover similar topics or when they are complementary</a:t>
            </a:r>
          </a:p>
          <a:p>
            <a:pPr algn="l"/>
            <a:endParaRPr lang="en-CA" sz="2400" b="0" i="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algn="l">
              <a:buFont typeface="Arial" panose="020B0604020202020204" pitchFamily="34" charset="0"/>
              <a:buChar char="•"/>
            </a:pPr>
            <a:r>
              <a:rPr lang="en-CA" sz="2400" b="0" i="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Researchers can create a more comprehensive and in-depth analysis of their research by merging papers</a:t>
            </a:r>
          </a:p>
          <a:p>
            <a:pPr algn="l"/>
            <a:endParaRPr lang="en-CA" sz="2400" b="0" i="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algn="l">
              <a:buFont typeface="Arial" panose="020B0604020202020204" pitchFamily="34" charset="0"/>
              <a:buChar char="•"/>
            </a:pPr>
            <a:r>
              <a:rPr lang="en-CA" sz="2400" b="0" i="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Simulation amendment refers to a change or modification made to a simulation model</a:t>
            </a:r>
          </a:p>
          <a:p>
            <a:pPr algn="l"/>
            <a:endParaRPr lang="en-CA" sz="2400" b="0" i="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algn="l">
              <a:buFont typeface="Arial" panose="020B0604020202020204" pitchFamily="34" charset="0"/>
              <a:buChar char="•"/>
            </a:pPr>
            <a:endParaRPr lang="en-CA" sz="2400" b="0" i="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endParaRPr lang="en-US" sz="24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Audio Recording Apr 27, 2023 at 8:32:56 PM">
            <a:hlinkClick r:id="" action="ppaction://media"/>
            <a:extLst>
              <a:ext uri="{FF2B5EF4-FFF2-40B4-BE49-F238E27FC236}">
                <a16:creationId xmlns:a16="http://schemas.microsoft.com/office/drawing/2014/main" id="{F650B2D3-45C0-3E92-74A8-694B1655A2C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4249400" y="2133366"/>
            <a:ext cx="812800" cy="812800"/>
          </a:xfrm>
          <a:prstGeom prst="rect">
            <a:avLst/>
          </a:prstGeom>
          <a:ln>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82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87218" y="2079364"/>
            <a:ext cx="9417141" cy="5552802"/>
          </a:xfrm>
          <a:prstGeom prst="rect">
            <a:avLst/>
          </a:prstGeom>
        </p:spPr>
        <p:txBody>
          <a:bodyPr vert="horz" wrap="square" lIns="0" tIns="12700" rIns="0" bIns="0" rtlCol="0">
            <a:spAutoFit/>
          </a:bodyPr>
          <a:lstStyle/>
          <a:p>
            <a:pPr algn="l">
              <a:buFont typeface="Arial" panose="020B0604020202020204" pitchFamily="34" charset="0"/>
              <a:buChar char="•"/>
            </a:pPr>
            <a:r>
              <a:rPr lang="en-CA" sz="2400" b="0" i="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Simulation amendment involves modifying a simulation model based on the findings of merged research papers</a:t>
            </a:r>
          </a:p>
          <a:p>
            <a:pPr algn="l"/>
            <a:endParaRPr lang="en-CA" sz="2400" b="0" i="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algn="l">
              <a:buFont typeface="Arial" panose="020B0604020202020204" pitchFamily="34" charset="0"/>
              <a:buChar char="•"/>
            </a:pPr>
            <a:r>
              <a:rPr lang="en-CA" sz="2400" b="0" i="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It can improve accuracy or test different scenarios and their potential outcomes</a:t>
            </a:r>
          </a:p>
          <a:p>
            <a:pPr algn="l"/>
            <a:endParaRPr lang="en-CA" sz="2400" b="0" i="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algn="l">
              <a:buFont typeface="Arial" panose="020B0604020202020204" pitchFamily="34" charset="0"/>
              <a:buChar char="•"/>
            </a:pPr>
            <a:r>
              <a:rPr lang="en-CA" sz="2400" b="0" i="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Merging conference papers could create a more comprehensive understanding of a public health issue</a:t>
            </a:r>
          </a:p>
          <a:p>
            <a:pPr algn="l"/>
            <a:endParaRPr lang="en-CA" sz="2400" b="0" i="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algn="l">
              <a:buFont typeface="Arial" panose="020B0604020202020204" pitchFamily="34" charset="0"/>
              <a:buChar char="•"/>
            </a:pPr>
            <a:r>
              <a:rPr lang="en-CA" sz="2400" b="0" i="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This understanding could inform the development of simulation models or other decision-making tools</a:t>
            </a:r>
          </a:p>
          <a:p>
            <a:pPr algn="l"/>
            <a:endParaRPr lang="en-CA" sz="2400" b="0" i="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algn="l">
              <a:buFont typeface="Arial" panose="020B0604020202020204" pitchFamily="34" charset="0"/>
              <a:buChar char="•"/>
            </a:pPr>
            <a:r>
              <a:rPr lang="en-CA" sz="2400" b="0" i="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Both simulation amendment and merging conference papers can be relevant in the context of a world health assembly simulation</a:t>
            </a:r>
          </a:p>
        </p:txBody>
      </p:sp>
      <p:grpSp>
        <p:nvGrpSpPr>
          <p:cNvPr id="3" name="object 3"/>
          <p:cNvGrpSpPr/>
          <p:nvPr/>
        </p:nvGrpSpPr>
        <p:grpSpPr>
          <a:xfrm>
            <a:off x="0" y="1"/>
            <a:ext cx="18288000" cy="10287000"/>
            <a:chOff x="0" y="1"/>
            <a:chExt cx="18288000" cy="10287000"/>
          </a:xfrm>
        </p:grpSpPr>
        <p:sp>
          <p:nvSpPr>
            <p:cNvPr id="4" name="object 4"/>
            <p:cNvSpPr/>
            <p:nvPr/>
          </p:nvSpPr>
          <p:spPr>
            <a:xfrm>
              <a:off x="0" y="11"/>
              <a:ext cx="18288000" cy="10287000"/>
            </a:xfrm>
            <a:custGeom>
              <a:avLst/>
              <a:gdLst/>
              <a:ahLst/>
              <a:cxnLst/>
              <a:rect l="l" t="t" r="r" b="b"/>
              <a:pathLst>
                <a:path w="18288000" h="10287000">
                  <a:moveTo>
                    <a:pt x="10694937" y="10286987"/>
                  </a:moveTo>
                  <a:lnTo>
                    <a:pt x="10684447" y="8042872"/>
                  </a:lnTo>
                  <a:lnTo>
                    <a:pt x="0" y="8092808"/>
                  </a:lnTo>
                  <a:lnTo>
                    <a:pt x="0" y="10286987"/>
                  </a:lnTo>
                  <a:lnTo>
                    <a:pt x="10694937" y="10286987"/>
                  </a:lnTo>
                  <a:close/>
                </a:path>
                <a:path w="18288000" h="10287000">
                  <a:moveTo>
                    <a:pt x="18288000" y="0"/>
                  </a:moveTo>
                  <a:lnTo>
                    <a:pt x="10438613" y="0"/>
                  </a:lnTo>
                  <a:lnTo>
                    <a:pt x="10473309" y="7424433"/>
                  </a:lnTo>
                  <a:lnTo>
                    <a:pt x="18288000" y="7387907"/>
                  </a:lnTo>
                  <a:lnTo>
                    <a:pt x="18288000" y="0"/>
                  </a:lnTo>
                  <a:close/>
                </a:path>
              </a:pathLst>
            </a:custGeom>
            <a:solidFill>
              <a:srgbClr val="0CAAEC"/>
            </a:solidFill>
          </p:spPr>
          <p:txBody>
            <a:bodyPr wrap="square" lIns="0" tIns="0" rIns="0" bIns="0" rtlCol="0"/>
            <a:lstStyle/>
            <a:p>
              <a:endParaRPr/>
            </a:p>
          </p:txBody>
        </p:sp>
        <p:pic>
          <p:nvPicPr>
            <p:cNvPr id="5" name="object 5"/>
            <p:cNvPicPr/>
            <p:nvPr/>
          </p:nvPicPr>
          <p:blipFill>
            <a:blip r:embed="rId5" cstate="print"/>
            <a:stretch>
              <a:fillRect/>
            </a:stretch>
          </p:blipFill>
          <p:spPr>
            <a:xfrm>
              <a:off x="9904360" y="2043067"/>
              <a:ext cx="8383639" cy="8243932"/>
            </a:xfrm>
            <a:prstGeom prst="rect">
              <a:avLst/>
            </a:prstGeom>
          </p:spPr>
        </p:pic>
      </p:grpSp>
      <p:sp>
        <p:nvSpPr>
          <p:cNvPr id="6" name="object 6"/>
          <p:cNvSpPr txBox="1">
            <a:spLocks noGrp="1"/>
          </p:cNvSpPr>
          <p:nvPr>
            <p:ph type="title"/>
          </p:nvPr>
        </p:nvSpPr>
        <p:spPr>
          <a:xfrm>
            <a:off x="657859" y="704915"/>
            <a:ext cx="5045710" cy="787400"/>
          </a:xfrm>
          <a:prstGeom prst="rect">
            <a:avLst/>
          </a:prstGeom>
        </p:spPr>
        <p:txBody>
          <a:bodyPr vert="horz" wrap="square" lIns="0" tIns="12700" rIns="0" bIns="0" rtlCol="0">
            <a:spAutoFit/>
          </a:bodyPr>
          <a:lstStyle/>
          <a:p>
            <a:pPr marL="12700">
              <a:lnSpc>
                <a:spcPct val="100000"/>
              </a:lnSpc>
              <a:spcBef>
                <a:spcPts val="100"/>
              </a:spcBef>
            </a:pPr>
            <a:r>
              <a:rPr sz="5000" spc="-400" dirty="0"/>
              <a:t>The</a:t>
            </a:r>
            <a:r>
              <a:rPr sz="5000" spc="-370" dirty="0"/>
              <a:t> </a:t>
            </a:r>
            <a:r>
              <a:rPr sz="5000" spc="-225" dirty="0"/>
              <a:t>Importance</a:t>
            </a:r>
            <a:endParaRPr sz="5000"/>
          </a:p>
        </p:txBody>
      </p:sp>
      <p:pic>
        <p:nvPicPr>
          <p:cNvPr id="7" name="Audio Recording Apr 27, 2023 at 8:33:40 PM">
            <a:hlinkClick r:id="" action="ppaction://media"/>
            <a:extLst>
              <a:ext uri="{FF2B5EF4-FFF2-40B4-BE49-F238E27FC236}">
                <a16:creationId xmlns:a16="http://schemas.microsoft.com/office/drawing/2014/main" id="{7316F973-525D-3391-8EC9-52DB512B4E3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955028" y="720851"/>
            <a:ext cx="812800" cy="812800"/>
          </a:xfrm>
          <a:prstGeom prst="rect">
            <a:avLst/>
          </a:prstGeom>
          <a:ln>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46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1284515" y="11"/>
            <a:ext cx="6905625" cy="10287000"/>
          </a:xfrm>
          <a:custGeom>
            <a:avLst/>
            <a:gdLst/>
            <a:ahLst/>
            <a:cxnLst/>
            <a:rect l="l" t="t" r="r" b="b"/>
            <a:pathLst>
              <a:path w="6905625" h="10287000">
                <a:moveTo>
                  <a:pt x="6905472" y="5129149"/>
                </a:moveTo>
                <a:lnTo>
                  <a:pt x="4098721" y="5129149"/>
                </a:lnTo>
                <a:lnTo>
                  <a:pt x="4098721" y="0"/>
                </a:lnTo>
                <a:lnTo>
                  <a:pt x="0" y="0"/>
                </a:lnTo>
                <a:lnTo>
                  <a:pt x="0" y="5129149"/>
                </a:lnTo>
                <a:lnTo>
                  <a:pt x="2806738" y="5129149"/>
                </a:lnTo>
                <a:lnTo>
                  <a:pt x="2806738" y="10286987"/>
                </a:lnTo>
                <a:lnTo>
                  <a:pt x="6905472" y="10286987"/>
                </a:lnTo>
                <a:lnTo>
                  <a:pt x="6905472" y="5129149"/>
                </a:lnTo>
                <a:close/>
              </a:path>
            </a:pathLst>
          </a:custGeom>
          <a:solidFill>
            <a:srgbClr val="0CAAEC"/>
          </a:solidFill>
        </p:spPr>
        <p:txBody>
          <a:bodyPr wrap="square" lIns="0" tIns="0" rIns="0" bIns="0" rtlCol="0"/>
          <a:lstStyle/>
          <a:p>
            <a:endParaRPr/>
          </a:p>
        </p:txBody>
      </p:sp>
      <p:sp>
        <p:nvSpPr>
          <p:cNvPr id="5" name="object 5"/>
          <p:cNvSpPr txBox="1"/>
          <p:nvPr/>
        </p:nvSpPr>
        <p:spPr>
          <a:xfrm>
            <a:off x="8907086" y="1028700"/>
            <a:ext cx="8317230" cy="2825750"/>
          </a:xfrm>
          <a:prstGeom prst="rect">
            <a:avLst/>
          </a:prstGeom>
        </p:spPr>
        <p:txBody>
          <a:bodyPr vert="horz" wrap="square" lIns="0" tIns="12065" rIns="0" bIns="0" rtlCol="0">
            <a:spAutoFit/>
          </a:bodyPr>
          <a:lstStyle/>
          <a:p>
            <a:pPr marL="12700" marR="5080">
              <a:lnSpc>
                <a:spcPct val="125000"/>
              </a:lnSpc>
              <a:spcBef>
                <a:spcPts val="95"/>
              </a:spcBef>
            </a:pPr>
            <a:r>
              <a:rPr sz="2450" b="1" dirty="0">
                <a:latin typeface="Verdana"/>
                <a:cs typeface="Verdana"/>
              </a:rPr>
              <a:t>Step</a:t>
            </a:r>
            <a:r>
              <a:rPr sz="2450" b="1" spc="-170" dirty="0">
                <a:latin typeface="Verdana"/>
                <a:cs typeface="Verdana"/>
              </a:rPr>
              <a:t> </a:t>
            </a:r>
            <a:r>
              <a:rPr sz="2450" b="1" spc="75" dirty="0">
                <a:latin typeface="Verdana"/>
                <a:cs typeface="Verdana"/>
              </a:rPr>
              <a:t>one</a:t>
            </a:r>
            <a:r>
              <a:rPr sz="2450" b="1" spc="-185" dirty="0">
                <a:latin typeface="Verdana"/>
                <a:cs typeface="Verdana"/>
              </a:rPr>
              <a:t> </a:t>
            </a:r>
            <a:r>
              <a:rPr sz="2450" dirty="0">
                <a:latin typeface="Verdana"/>
                <a:cs typeface="Verdana"/>
              </a:rPr>
              <a:t>of</a:t>
            </a:r>
            <a:r>
              <a:rPr sz="2450" spc="-190" dirty="0">
                <a:latin typeface="Verdana"/>
                <a:cs typeface="Verdana"/>
              </a:rPr>
              <a:t> </a:t>
            </a:r>
            <a:r>
              <a:rPr sz="2450" spc="75" dirty="0">
                <a:latin typeface="Verdana"/>
                <a:cs typeface="Verdana"/>
              </a:rPr>
              <a:t>merging</a:t>
            </a:r>
            <a:r>
              <a:rPr sz="2450" spc="-185" dirty="0">
                <a:latin typeface="Verdana"/>
                <a:cs typeface="Verdana"/>
              </a:rPr>
              <a:t> </a:t>
            </a:r>
            <a:r>
              <a:rPr sz="2450" dirty="0">
                <a:latin typeface="Verdana"/>
                <a:cs typeface="Verdana"/>
              </a:rPr>
              <a:t>draft</a:t>
            </a:r>
            <a:r>
              <a:rPr sz="2450" spc="-190" dirty="0">
                <a:latin typeface="Verdana"/>
                <a:cs typeface="Verdana"/>
              </a:rPr>
              <a:t> </a:t>
            </a:r>
            <a:r>
              <a:rPr sz="2450" dirty="0">
                <a:latin typeface="Verdana"/>
                <a:cs typeface="Verdana"/>
              </a:rPr>
              <a:t>resolutions</a:t>
            </a:r>
            <a:r>
              <a:rPr sz="2450" spc="-185" dirty="0">
                <a:latin typeface="Verdana"/>
                <a:cs typeface="Verdana"/>
              </a:rPr>
              <a:t> </a:t>
            </a:r>
            <a:r>
              <a:rPr sz="2450" dirty="0">
                <a:latin typeface="Verdana"/>
                <a:cs typeface="Verdana"/>
              </a:rPr>
              <a:t>in</a:t>
            </a:r>
            <a:r>
              <a:rPr sz="2450" spc="-190" dirty="0">
                <a:latin typeface="Verdana"/>
                <a:cs typeface="Verdana"/>
              </a:rPr>
              <a:t> </a:t>
            </a:r>
            <a:r>
              <a:rPr sz="2450" spc="-35" dirty="0">
                <a:latin typeface="Verdana"/>
                <a:cs typeface="Verdana"/>
              </a:rPr>
              <a:t>a</a:t>
            </a:r>
            <a:r>
              <a:rPr sz="2450" spc="-190" dirty="0">
                <a:latin typeface="Verdana"/>
                <a:cs typeface="Verdana"/>
              </a:rPr>
              <a:t> </a:t>
            </a:r>
            <a:r>
              <a:rPr lang="en-CA" sz="2450" spc="75" dirty="0">
                <a:latin typeface="Verdana"/>
                <a:cs typeface="Verdana"/>
              </a:rPr>
              <a:t>WHA</a:t>
            </a:r>
            <a:r>
              <a:rPr sz="2450" spc="-75" dirty="0">
                <a:latin typeface="Verdana"/>
                <a:cs typeface="Verdana"/>
              </a:rPr>
              <a:t> </a:t>
            </a:r>
            <a:r>
              <a:rPr sz="2450" dirty="0">
                <a:latin typeface="Verdana"/>
                <a:cs typeface="Verdana"/>
              </a:rPr>
              <a:t>simulation</a:t>
            </a:r>
            <a:r>
              <a:rPr sz="2450" spc="-75" dirty="0">
                <a:latin typeface="Verdana"/>
                <a:cs typeface="Verdana"/>
              </a:rPr>
              <a:t> </a:t>
            </a:r>
            <a:r>
              <a:rPr sz="2450" spc="-35" dirty="0">
                <a:latin typeface="Verdana"/>
                <a:cs typeface="Verdana"/>
              </a:rPr>
              <a:t>involves</a:t>
            </a:r>
            <a:r>
              <a:rPr sz="2450" spc="-75" dirty="0">
                <a:latin typeface="Verdana"/>
                <a:cs typeface="Verdana"/>
              </a:rPr>
              <a:t> </a:t>
            </a:r>
            <a:r>
              <a:rPr sz="2450" dirty="0">
                <a:latin typeface="Verdana"/>
                <a:cs typeface="Verdana"/>
              </a:rPr>
              <a:t>reviewing</a:t>
            </a:r>
            <a:r>
              <a:rPr sz="2450" spc="-75" dirty="0">
                <a:latin typeface="Verdana"/>
                <a:cs typeface="Verdana"/>
              </a:rPr>
              <a:t> </a:t>
            </a:r>
            <a:r>
              <a:rPr sz="2450" dirty="0">
                <a:latin typeface="Verdana"/>
                <a:cs typeface="Verdana"/>
              </a:rPr>
              <a:t>the</a:t>
            </a:r>
            <a:r>
              <a:rPr sz="2450" spc="-70" dirty="0">
                <a:latin typeface="Verdana"/>
                <a:cs typeface="Verdana"/>
              </a:rPr>
              <a:t> </a:t>
            </a:r>
            <a:r>
              <a:rPr sz="2450" spc="-10" dirty="0">
                <a:latin typeface="Verdana"/>
                <a:cs typeface="Verdana"/>
              </a:rPr>
              <a:t>draft </a:t>
            </a:r>
            <a:r>
              <a:rPr sz="2450" dirty="0">
                <a:latin typeface="Verdana"/>
                <a:cs typeface="Verdana"/>
              </a:rPr>
              <a:t>resolutions</a:t>
            </a:r>
            <a:r>
              <a:rPr sz="2450" spc="-175" dirty="0">
                <a:latin typeface="Verdana"/>
                <a:cs typeface="Verdana"/>
              </a:rPr>
              <a:t> </a:t>
            </a:r>
            <a:r>
              <a:rPr sz="2450" spc="-10" dirty="0">
                <a:latin typeface="Verdana"/>
                <a:cs typeface="Verdana"/>
              </a:rPr>
              <a:t>thoroughly.</a:t>
            </a:r>
            <a:r>
              <a:rPr sz="2450" spc="-175" dirty="0">
                <a:latin typeface="Verdana"/>
                <a:cs typeface="Verdana"/>
              </a:rPr>
              <a:t> </a:t>
            </a:r>
            <a:r>
              <a:rPr sz="2450" spc="-35" dirty="0">
                <a:latin typeface="Verdana"/>
                <a:cs typeface="Verdana"/>
              </a:rPr>
              <a:t>This</a:t>
            </a:r>
            <a:r>
              <a:rPr sz="2450" spc="-175" dirty="0">
                <a:latin typeface="Verdana"/>
                <a:cs typeface="Verdana"/>
              </a:rPr>
              <a:t> </a:t>
            </a:r>
            <a:r>
              <a:rPr sz="2450" spc="-55" dirty="0">
                <a:latin typeface="Verdana"/>
                <a:cs typeface="Verdana"/>
              </a:rPr>
              <a:t>is</a:t>
            </a:r>
            <a:r>
              <a:rPr sz="2450" spc="-175" dirty="0">
                <a:latin typeface="Verdana"/>
                <a:cs typeface="Verdana"/>
              </a:rPr>
              <a:t> </a:t>
            </a:r>
            <a:r>
              <a:rPr sz="2450" dirty="0">
                <a:latin typeface="Verdana"/>
                <a:cs typeface="Verdana"/>
              </a:rPr>
              <a:t>an</a:t>
            </a:r>
            <a:r>
              <a:rPr sz="2450" spc="-175" dirty="0">
                <a:latin typeface="Verdana"/>
                <a:cs typeface="Verdana"/>
              </a:rPr>
              <a:t> </a:t>
            </a:r>
            <a:r>
              <a:rPr sz="2450" spc="45" dirty="0">
                <a:latin typeface="Verdana"/>
                <a:cs typeface="Verdana"/>
              </a:rPr>
              <a:t>important</a:t>
            </a:r>
            <a:r>
              <a:rPr sz="2450" spc="-175" dirty="0">
                <a:latin typeface="Verdana"/>
                <a:cs typeface="Verdana"/>
              </a:rPr>
              <a:t> </a:t>
            </a:r>
            <a:r>
              <a:rPr sz="2450" dirty="0">
                <a:latin typeface="Verdana"/>
                <a:cs typeface="Verdana"/>
              </a:rPr>
              <a:t>step</a:t>
            </a:r>
            <a:r>
              <a:rPr sz="2450" spc="-175" dirty="0">
                <a:latin typeface="Verdana"/>
                <a:cs typeface="Verdana"/>
              </a:rPr>
              <a:t> </a:t>
            </a:r>
            <a:r>
              <a:rPr sz="2450" spc="-65" dirty="0">
                <a:latin typeface="Verdana"/>
                <a:cs typeface="Verdana"/>
              </a:rPr>
              <a:t>as</a:t>
            </a:r>
            <a:r>
              <a:rPr sz="2450" spc="-175" dirty="0">
                <a:latin typeface="Verdana"/>
                <a:cs typeface="Verdana"/>
              </a:rPr>
              <a:t> </a:t>
            </a:r>
            <a:r>
              <a:rPr sz="2450" spc="-25" dirty="0">
                <a:latin typeface="Verdana"/>
                <a:cs typeface="Verdana"/>
              </a:rPr>
              <a:t>it </a:t>
            </a:r>
            <a:r>
              <a:rPr sz="2450" dirty="0">
                <a:latin typeface="Verdana"/>
                <a:cs typeface="Verdana"/>
              </a:rPr>
              <a:t>helps</a:t>
            </a:r>
            <a:r>
              <a:rPr sz="2450" spc="-170" dirty="0">
                <a:latin typeface="Verdana"/>
                <a:cs typeface="Verdana"/>
              </a:rPr>
              <a:t> </a:t>
            </a:r>
            <a:r>
              <a:rPr sz="2450" dirty="0">
                <a:latin typeface="Verdana"/>
                <a:cs typeface="Verdana"/>
              </a:rPr>
              <a:t>identify</a:t>
            </a:r>
            <a:r>
              <a:rPr sz="2450" spc="-170" dirty="0">
                <a:latin typeface="Verdana"/>
                <a:cs typeface="Verdana"/>
              </a:rPr>
              <a:t> </a:t>
            </a:r>
            <a:r>
              <a:rPr sz="2450" spc="-50" dirty="0">
                <a:latin typeface="Verdana"/>
                <a:cs typeface="Verdana"/>
              </a:rPr>
              <a:t>areas</a:t>
            </a:r>
            <a:r>
              <a:rPr sz="2450" spc="-170" dirty="0">
                <a:latin typeface="Verdana"/>
                <a:cs typeface="Verdana"/>
              </a:rPr>
              <a:t> </a:t>
            </a:r>
            <a:r>
              <a:rPr sz="2450" dirty="0">
                <a:latin typeface="Verdana"/>
                <a:cs typeface="Verdana"/>
              </a:rPr>
              <a:t>of</a:t>
            </a:r>
            <a:r>
              <a:rPr sz="2450" spc="-170" dirty="0">
                <a:latin typeface="Verdana"/>
                <a:cs typeface="Verdana"/>
              </a:rPr>
              <a:t> </a:t>
            </a:r>
            <a:r>
              <a:rPr sz="2450" spc="45" dirty="0">
                <a:latin typeface="Verdana"/>
                <a:cs typeface="Verdana"/>
              </a:rPr>
              <a:t>agreement</a:t>
            </a:r>
            <a:r>
              <a:rPr sz="2450" spc="-170" dirty="0">
                <a:latin typeface="Verdana"/>
                <a:cs typeface="Verdana"/>
              </a:rPr>
              <a:t> </a:t>
            </a:r>
            <a:r>
              <a:rPr sz="2450" spc="65" dirty="0">
                <a:latin typeface="Verdana"/>
                <a:cs typeface="Verdana"/>
              </a:rPr>
              <a:t>and</a:t>
            </a:r>
            <a:r>
              <a:rPr sz="2450" spc="-170" dirty="0">
                <a:latin typeface="Verdana"/>
                <a:cs typeface="Verdana"/>
              </a:rPr>
              <a:t> </a:t>
            </a:r>
            <a:r>
              <a:rPr sz="2450" spc="-10" dirty="0">
                <a:latin typeface="Verdana"/>
                <a:cs typeface="Verdana"/>
              </a:rPr>
              <a:t>disagreement </a:t>
            </a:r>
            <a:r>
              <a:rPr sz="2450" spc="60" dirty="0">
                <a:latin typeface="Verdana"/>
                <a:cs typeface="Verdana"/>
              </a:rPr>
              <a:t>between</a:t>
            </a:r>
            <a:r>
              <a:rPr sz="2450" spc="-145" dirty="0">
                <a:latin typeface="Verdana"/>
                <a:cs typeface="Verdana"/>
              </a:rPr>
              <a:t> </a:t>
            </a:r>
            <a:r>
              <a:rPr sz="2450" dirty="0">
                <a:latin typeface="Verdana"/>
                <a:cs typeface="Verdana"/>
              </a:rPr>
              <a:t>the</a:t>
            </a:r>
            <a:r>
              <a:rPr sz="2450" spc="-145" dirty="0">
                <a:latin typeface="Verdana"/>
                <a:cs typeface="Verdana"/>
              </a:rPr>
              <a:t> </a:t>
            </a:r>
            <a:r>
              <a:rPr sz="2450" dirty="0">
                <a:latin typeface="Verdana"/>
                <a:cs typeface="Verdana"/>
              </a:rPr>
              <a:t>different</a:t>
            </a:r>
            <a:r>
              <a:rPr sz="2450" spc="-145" dirty="0">
                <a:latin typeface="Verdana"/>
                <a:cs typeface="Verdana"/>
              </a:rPr>
              <a:t> </a:t>
            </a:r>
            <a:r>
              <a:rPr sz="2450" spc="-70" dirty="0">
                <a:latin typeface="Verdana"/>
                <a:cs typeface="Verdana"/>
              </a:rPr>
              <a:t>drafts.</a:t>
            </a:r>
            <a:r>
              <a:rPr sz="2450" spc="-145" dirty="0">
                <a:latin typeface="Verdana"/>
                <a:cs typeface="Verdana"/>
              </a:rPr>
              <a:t> </a:t>
            </a:r>
            <a:r>
              <a:rPr sz="2450" dirty="0">
                <a:latin typeface="Verdana"/>
                <a:cs typeface="Verdana"/>
              </a:rPr>
              <a:t>Here</a:t>
            </a:r>
            <a:r>
              <a:rPr sz="2450" spc="-145" dirty="0">
                <a:latin typeface="Verdana"/>
                <a:cs typeface="Verdana"/>
              </a:rPr>
              <a:t> </a:t>
            </a:r>
            <a:r>
              <a:rPr sz="2450" spc="-35" dirty="0">
                <a:latin typeface="Verdana"/>
                <a:cs typeface="Verdana"/>
              </a:rPr>
              <a:t>are</a:t>
            </a:r>
            <a:r>
              <a:rPr sz="2450" spc="-140" dirty="0">
                <a:latin typeface="Verdana"/>
                <a:cs typeface="Verdana"/>
              </a:rPr>
              <a:t> </a:t>
            </a:r>
            <a:r>
              <a:rPr sz="2450" spc="-20" dirty="0">
                <a:latin typeface="Verdana"/>
                <a:cs typeface="Verdana"/>
              </a:rPr>
              <a:t>some </a:t>
            </a:r>
            <a:r>
              <a:rPr sz="2450" dirty="0">
                <a:latin typeface="Verdana"/>
                <a:cs typeface="Verdana"/>
              </a:rPr>
              <a:t>additional</a:t>
            </a:r>
            <a:r>
              <a:rPr sz="2450" spc="-120" dirty="0">
                <a:latin typeface="Verdana"/>
                <a:cs typeface="Verdana"/>
              </a:rPr>
              <a:t> </a:t>
            </a:r>
            <a:r>
              <a:rPr sz="2450" dirty="0">
                <a:latin typeface="Verdana"/>
                <a:cs typeface="Verdana"/>
              </a:rPr>
              <a:t>details</a:t>
            </a:r>
            <a:r>
              <a:rPr sz="2450" spc="-114" dirty="0">
                <a:latin typeface="Verdana"/>
                <a:cs typeface="Verdana"/>
              </a:rPr>
              <a:t> </a:t>
            </a:r>
            <a:r>
              <a:rPr sz="2450" dirty="0">
                <a:latin typeface="Verdana"/>
                <a:cs typeface="Verdana"/>
              </a:rPr>
              <a:t>that</a:t>
            </a:r>
            <a:r>
              <a:rPr sz="2450" spc="-114" dirty="0">
                <a:latin typeface="Verdana"/>
                <a:cs typeface="Verdana"/>
              </a:rPr>
              <a:t> </a:t>
            </a:r>
            <a:r>
              <a:rPr sz="2450" dirty="0">
                <a:latin typeface="Verdana"/>
                <a:cs typeface="Verdana"/>
              </a:rPr>
              <a:t>may</a:t>
            </a:r>
            <a:r>
              <a:rPr sz="2450" spc="-114" dirty="0">
                <a:latin typeface="Verdana"/>
                <a:cs typeface="Verdana"/>
              </a:rPr>
              <a:t> </a:t>
            </a:r>
            <a:r>
              <a:rPr sz="2450" spc="70" dirty="0">
                <a:latin typeface="Verdana"/>
                <a:cs typeface="Verdana"/>
              </a:rPr>
              <a:t>be</a:t>
            </a:r>
            <a:r>
              <a:rPr sz="2450" spc="-120" dirty="0">
                <a:latin typeface="Verdana"/>
                <a:cs typeface="Verdana"/>
              </a:rPr>
              <a:t> </a:t>
            </a:r>
            <a:r>
              <a:rPr sz="2450" spc="-10" dirty="0">
                <a:latin typeface="Verdana"/>
                <a:cs typeface="Verdana"/>
              </a:rPr>
              <a:t>helpful:</a:t>
            </a:r>
            <a:endParaRPr sz="2450" dirty="0">
              <a:latin typeface="Verdana"/>
              <a:cs typeface="Verdana"/>
            </a:endParaRPr>
          </a:p>
        </p:txBody>
      </p:sp>
      <p:sp>
        <p:nvSpPr>
          <p:cNvPr id="6" name="object 6"/>
          <p:cNvSpPr txBox="1"/>
          <p:nvPr/>
        </p:nvSpPr>
        <p:spPr>
          <a:xfrm>
            <a:off x="8907086" y="4453291"/>
            <a:ext cx="6754495" cy="612775"/>
          </a:xfrm>
          <a:prstGeom prst="rect">
            <a:avLst/>
          </a:prstGeom>
        </p:spPr>
        <p:txBody>
          <a:bodyPr vert="horz" wrap="square" lIns="0" tIns="12700" rIns="0" bIns="0" rtlCol="0">
            <a:spAutoFit/>
          </a:bodyPr>
          <a:lstStyle/>
          <a:p>
            <a:pPr marL="12700">
              <a:lnSpc>
                <a:spcPct val="100000"/>
              </a:lnSpc>
              <a:spcBef>
                <a:spcPts val="100"/>
              </a:spcBef>
            </a:pPr>
            <a:r>
              <a:rPr sz="3850" b="1" spc="-325" dirty="0">
                <a:latin typeface="Arial Black"/>
                <a:cs typeface="Arial Black"/>
              </a:rPr>
              <a:t>1.1</a:t>
            </a:r>
            <a:r>
              <a:rPr sz="3850" b="1" spc="-260" dirty="0">
                <a:latin typeface="Arial Black"/>
                <a:cs typeface="Arial Black"/>
              </a:rPr>
              <a:t> </a:t>
            </a:r>
            <a:r>
              <a:rPr sz="3850" b="1" spc="-185" dirty="0">
                <a:latin typeface="Arial Black"/>
                <a:cs typeface="Arial Black"/>
              </a:rPr>
              <a:t>Understand</a:t>
            </a:r>
            <a:r>
              <a:rPr sz="3850" b="1" spc="-260" dirty="0">
                <a:latin typeface="Arial Black"/>
                <a:cs typeface="Arial Black"/>
              </a:rPr>
              <a:t> </a:t>
            </a:r>
            <a:r>
              <a:rPr sz="3850" b="1" spc="-150" dirty="0">
                <a:latin typeface="Arial Black"/>
                <a:cs typeface="Arial Black"/>
              </a:rPr>
              <a:t>the</a:t>
            </a:r>
            <a:r>
              <a:rPr sz="3850" b="1" spc="-260" dirty="0">
                <a:latin typeface="Arial Black"/>
                <a:cs typeface="Arial Black"/>
              </a:rPr>
              <a:t> </a:t>
            </a:r>
            <a:r>
              <a:rPr sz="3850" b="1" spc="-165" dirty="0">
                <a:latin typeface="Arial Black"/>
                <a:cs typeface="Arial Black"/>
              </a:rPr>
              <a:t>Context</a:t>
            </a:r>
            <a:endParaRPr sz="3850" dirty="0">
              <a:latin typeface="Arial Black"/>
              <a:cs typeface="Arial Black"/>
            </a:endParaRPr>
          </a:p>
        </p:txBody>
      </p:sp>
      <p:sp>
        <p:nvSpPr>
          <p:cNvPr id="7" name="object 7"/>
          <p:cNvSpPr txBox="1"/>
          <p:nvPr/>
        </p:nvSpPr>
        <p:spPr>
          <a:xfrm>
            <a:off x="8907086" y="5372100"/>
            <a:ext cx="8832850" cy="4074833"/>
          </a:xfrm>
          <a:prstGeom prst="rect">
            <a:avLst/>
          </a:prstGeom>
        </p:spPr>
        <p:txBody>
          <a:bodyPr vert="horz" wrap="square" lIns="0" tIns="12065" rIns="0" bIns="0" rtlCol="0">
            <a:spAutoFit/>
          </a:bodyPr>
          <a:lstStyle/>
          <a:p>
            <a:pPr algn="l">
              <a:buFont typeface="Arial" panose="020B0604020202020204" pitchFamily="34" charset="0"/>
              <a:buChar char="•"/>
            </a:pPr>
            <a:r>
              <a:rPr lang="en-CA" sz="2400" b="0" i="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Before reviewing draft resolutions, it's important to have a clear understanding of their context</a:t>
            </a:r>
          </a:p>
          <a:p>
            <a:pPr algn="l">
              <a:buFont typeface="Arial" panose="020B0604020202020204" pitchFamily="34" charset="0"/>
              <a:buChar char="•"/>
            </a:pPr>
            <a:endParaRPr lang="en-CA" sz="2400" b="0" i="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algn="l">
              <a:buFont typeface="Arial" panose="020B0604020202020204" pitchFamily="34" charset="0"/>
              <a:buChar char="•"/>
            </a:pPr>
            <a:r>
              <a:rPr lang="en-CA" sz="2400" b="0" i="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This includes understanding the topic and any relevant background information</a:t>
            </a:r>
          </a:p>
          <a:p>
            <a:pPr algn="l">
              <a:buFont typeface="Arial" panose="020B0604020202020204" pitchFamily="34" charset="0"/>
              <a:buChar char="•"/>
            </a:pPr>
            <a:endParaRPr lang="en-CA" sz="2400" b="0" i="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algn="l">
              <a:buFont typeface="Arial" panose="020B0604020202020204" pitchFamily="34" charset="0"/>
              <a:buChar char="•"/>
            </a:pPr>
            <a:r>
              <a:rPr lang="en-CA" sz="2400" b="0" i="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It also involves understanding the interests of the different parties involved</a:t>
            </a:r>
          </a:p>
          <a:p>
            <a:pPr algn="l"/>
            <a:endParaRPr lang="en-CA" sz="2400" b="0" i="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algn="l">
              <a:buFont typeface="Arial" panose="020B0604020202020204" pitchFamily="34" charset="0"/>
              <a:buChar char="•"/>
            </a:pPr>
            <a:r>
              <a:rPr lang="en-CA" sz="2400" b="0" i="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Having this understanding can help provide clarity and inform decision-making when reviewing the resolutions</a:t>
            </a:r>
          </a:p>
        </p:txBody>
      </p:sp>
      <p:pic>
        <p:nvPicPr>
          <p:cNvPr id="2" name="Audio Recording Apr 27, 2023 at 8:34:18 PM">
            <a:hlinkClick r:id="" action="ppaction://media"/>
            <a:extLst>
              <a:ext uri="{FF2B5EF4-FFF2-40B4-BE49-F238E27FC236}">
                <a16:creationId xmlns:a16="http://schemas.microsoft.com/office/drawing/2014/main" id="{58DB7E34-32F6-61F4-CE0C-0FC77211FDB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819400" y="1028700"/>
            <a:ext cx="812800" cy="812800"/>
          </a:xfrm>
          <a:prstGeom prst="rect">
            <a:avLst/>
          </a:prstGeom>
          <a:ln>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28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14120" y="1257300"/>
            <a:ext cx="8389620" cy="612140"/>
          </a:xfrm>
          <a:prstGeom prst="rect">
            <a:avLst/>
          </a:prstGeom>
        </p:spPr>
        <p:txBody>
          <a:bodyPr vert="horz" wrap="square" lIns="0" tIns="12700" rIns="0" bIns="0" rtlCol="0">
            <a:spAutoFit/>
          </a:bodyPr>
          <a:lstStyle/>
          <a:p>
            <a:pPr marL="12700">
              <a:lnSpc>
                <a:spcPct val="100000"/>
              </a:lnSpc>
              <a:spcBef>
                <a:spcPts val="100"/>
              </a:spcBef>
              <a:tabLst>
                <a:tab pos="964565" algn="l"/>
              </a:tabLst>
            </a:pPr>
            <a:r>
              <a:rPr spc="-350" dirty="0"/>
              <a:t>1.2</a:t>
            </a:r>
            <a:r>
              <a:rPr dirty="0"/>
              <a:t>	</a:t>
            </a:r>
            <a:r>
              <a:rPr spc="-305" dirty="0"/>
              <a:t>Read</a:t>
            </a:r>
            <a:r>
              <a:rPr spc="-260" dirty="0"/>
              <a:t> </a:t>
            </a:r>
            <a:r>
              <a:rPr spc="-310" dirty="0"/>
              <a:t>each</a:t>
            </a:r>
            <a:r>
              <a:rPr spc="-265" dirty="0"/>
              <a:t> </a:t>
            </a:r>
            <a:r>
              <a:rPr spc="-160" dirty="0"/>
              <a:t>resolution</a:t>
            </a:r>
            <a:r>
              <a:rPr spc="-260" dirty="0"/>
              <a:t> </a:t>
            </a:r>
            <a:r>
              <a:rPr spc="-135" dirty="0"/>
              <a:t>carefully</a:t>
            </a:r>
          </a:p>
        </p:txBody>
      </p:sp>
      <p:sp>
        <p:nvSpPr>
          <p:cNvPr id="3" name="object 3"/>
          <p:cNvSpPr/>
          <p:nvPr/>
        </p:nvSpPr>
        <p:spPr>
          <a:xfrm>
            <a:off x="0" y="-38100"/>
            <a:ext cx="18288000" cy="10287000"/>
          </a:xfrm>
          <a:custGeom>
            <a:avLst/>
            <a:gdLst/>
            <a:ahLst/>
            <a:cxnLst/>
            <a:rect l="l" t="t" r="r" b="b"/>
            <a:pathLst>
              <a:path w="18288000" h="10287000">
                <a:moveTo>
                  <a:pt x="18287962" y="0"/>
                </a:moveTo>
                <a:lnTo>
                  <a:pt x="12733922" y="0"/>
                </a:lnTo>
                <a:lnTo>
                  <a:pt x="11493132" y="0"/>
                </a:lnTo>
                <a:lnTo>
                  <a:pt x="0" y="0"/>
                </a:lnTo>
                <a:lnTo>
                  <a:pt x="0" y="1095286"/>
                </a:lnTo>
                <a:lnTo>
                  <a:pt x="11493132" y="1095286"/>
                </a:lnTo>
                <a:lnTo>
                  <a:pt x="11493132" y="10286873"/>
                </a:lnTo>
                <a:lnTo>
                  <a:pt x="18287962" y="10286873"/>
                </a:lnTo>
                <a:lnTo>
                  <a:pt x="18287962" y="0"/>
                </a:lnTo>
                <a:close/>
              </a:path>
            </a:pathLst>
          </a:custGeom>
          <a:solidFill>
            <a:srgbClr val="0CAAEC"/>
          </a:solidFill>
        </p:spPr>
        <p:txBody>
          <a:bodyPr wrap="square" lIns="0" tIns="0" rIns="0" bIns="0" rtlCol="0"/>
          <a:lstStyle/>
          <a:p>
            <a:endParaRPr/>
          </a:p>
        </p:txBody>
      </p:sp>
      <p:sp>
        <p:nvSpPr>
          <p:cNvPr id="4" name="object 4"/>
          <p:cNvSpPr txBox="1"/>
          <p:nvPr/>
        </p:nvSpPr>
        <p:spPr>
          <a:xfrm>
            <a:off x="514120" y="1869440"/>
            <a:ext cx="10839679" cy="8847807"/>
          </a:xfrm>
          <a:prstGeom prst="rect">
            <a:avLst/>
          </a:prstGeom>
        </p:spPr>
        <p:txBody>
          <a:bodyPr vert="horz" wrap="square" lIns="0" tIns="12700" rIns="0" bIns="0" rtlCol="0">
            <a:spAutoFit/>
          </a:bodyPr>
          <a:lstStyle/>
          <a:p>
            <a:pPr algn="l">
              <a:buFont typeface="Arial" panose="020B0604020202020204" pitchFamily="34" charset="0"/>
              <a:buChar char="•"/>
            </a:pPr>
            <a:r>
              <a:rPr lang="en-CA" sz="2400" b="0" i="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When reviewing resolutions, read each one carefully</a:t>
            </a:r>
          </a:p>
          <a:p>
            <a:pPr algn="l">
              <a:buFont typeface="Arial" panose="020B0604020202020204" pitchFamily="34" charset="0"/>
              <a:buChar char="•"/>
            </a:pPr>
            <a:r>
              <a:rPr lang="en-CA" sz="2400" b="0" i="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Pay close attention to the language used and the proposed actions</a:t>
            </a:r>
          </a:p>
          <a:p>
            <a:pPr algn="l">
              <a:buFont typeface="Arial" panose="020B0604020202020204" pitchFamily="34" charset="0"/>
              <a:buChar char="•"/>
            </a:pPr>
            <a:r>
              <a:rPr lang="en-CA" sz="2400" b="0" i="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Take note of any specific proposals or requests made in each resolution</a:t>
            </a:r>
          </a:p>
          <a:p>
            <a:pPr algn="l">
              <a:buFont typeface="Arial" panose="020B0604020202020204" pitchFamily="34" charset="0"/>
              <a:buChar char="•"/>
            </a:pPr>
            <a:r>
              <a:rPr lang="en-CA" sz="2400" b="0" i="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This level of detail can help provide a better understanding of the resolution's purpose and potential impact</a:t>
            </a:r>
          </a:p>
          <a:p>
            <a:pPr algn="l">
              <a:buFont typeface="Arial" panose="020B0604020202020204" pitchFamily="34" charset="0"/>
              <a:buChar char="•"/>
            </a:pPr>
            <a:r>
              <a:rPr lang="en-CA" sz="2400" b="0" i="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It can also inform decision-making when considering whether to support or oppose a resolution</a:t>
            </a:r>
          </a:p>
          <a:p>
            <a:pPr>
              <a:lnSpc>
                <a:spcPct val="100000"/>
              </a:lnSpc>
              <a:spcBef>
                <a:spcPts val="40"/>
              </a:spcBef>
            </a:pPr>
            <a:endParaRPr sz="2400" dirty="0">
              <a:latin typeface="Verdana"/>
              <a:cs typeface="Verdana"/>
            </a:endParaRPr>
          </a:p>
          <a:p>
            <a:pPr marL="12700" marR="469900">
              <a:lnSpc>
                <a:spcPct val="115300"/>
              </a:lnSpc>
            </a:pPr>
            <a:r>
              <a:rPr sz="3850" b="1" spc="-325" dirty="0">
                <a:latin typeface="Arial Black"/>
                <a:cs typeface="Arial Black"/>
              </a:rPr>
              <a:t>1.3</a:t>
            </a:r>
            <a:r>
              <a:rPr sz="3850" b="1" spc="-270" dirty="0">
                <a:latin typeface="Arial Black"/>
                <a:cs typeface="Arial Black"/>
              </a:rPr>
              <a:t> </a:t>
            </a:r>
            <a:r>
              <a:rPr sz="3850" b="1" spc="-140" dirty="0">
                <a:latin typeface="Arial Black"/>
                <a:cs typeface="Arial Black"/>
              </a:rPr>
              <a:t>Identify</a:t>
            </a:r>
            <a:r>
              <a:rPr sz="3850" b="1" spc="-270" dirty="0">
                <a:latin typeface="Arial Black"/>
                <a:cs typeface="Arial Black"/>
              </a:rPr>
              <a:t> </a:t>
            </a:r>
            <a:r>
              <a:rPr sz="3850" b="1" spc="-254" dirty="0">
                <a:latin typeface="Arial Black"/>
                <a:cs typeface="Arial Black"/>
              </a:rPr>
              <a:t>areas</a:t>
            </a:r>
            <a:r>
              <a:rPr sz="3850" b="1" spc="-270" dirty="0">
                <a:latin typeface="Arial Black"/>
                <a:cs typeface="Arial Black"/>
              </a:rPr>
              <a:t> </a:t>
            </a:r>
            <a:r>
              <a:rPr sz="3850" b="1" spc="-120" dirty="0">
                <a:latin typeface="Arial Black"/>
                <a:cs typeface="Arial Black"/>
              </a:rPr>
              <a:t>of</a:t>
            </a:r>
            <a:r>
              <a:rPr sz="3850" b="1" spc="-270" dirty="0">
                <a:latin typeface="Arial Black"/>
                <a:cs typeface="Arial Black"/>
              </a:rPr>
              <a:t> </a:t>
            </a:r>
            <a:r>
              <a:rPr sz="3850" b="1" spc="-200" dirty="0">
                <a:latin typeface="Arial Black"/>
                <a:cs typeface="Arial Black"/>
              </a:rPr>
              <a:t>agreement</a:t>
            </a:r>
            <a:r>
              <a:rPr sz="3850" b="1" spc="-270" dirty="0">
                <a:latin typeface="Arial Black"/>
                <a:cs typeface="Arial Black"/>
              </a:rPr>
              <a:t> </a:t>
            </a:r>
            <a:r>
              <a:rPr sz="3850" b="1" spc="-25" dirty="0">
                <a:latin typeface="Arial Black"/>
                <a:cs typeface="Arial Black"/>
              </a:rPr>
              <a:t>and </a:t>
            </a:r>
            <a:r>
              <a:rPr sz="3850" b="1" spc="-125" dirty="0">
                <a:latin typeface="Arial Black"/>
                <a:cs typeface="Arial Black"/>
              </a:rPr>
              <a:t>disagreement</a:t>
            </a:r>
            <a:endParaRPr lang="en-CA" sz="2400" b="0" i="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algn="l">
              <a:buFont typeface="Arial" panose="020B0604020202020204" pitchFamily="34" charset="0"/>
              <a:buChar char="•"/>
            </a:pPr>
            <a:r>
              <a:rPr lang="en-CA" sz="2400" b="0" i="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After reviewing the resolutions, start identifying areas of agreement and disagreement between them.</a:t>
            </a:r>
          </a:p>
          <a:p>
            <a:pPr algn="l">
              <a:buFont typeface="Arial" panose="020B0604020202020204" pitchFamily="34" charset="0"/>
              <a:buChar char="•"/>
            </a:pPr>
            <a:r>
              <a:rPr lang="en-CA" sz="2400" b="0" i="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Look for common themes or goals shared by the resolutions.</a:t>
            </a:r>
          </a:p>
          <a:p>
            <a:pPr algn="l">
              <a:buFont typeface="Arial" panose="020B0604020202020204" pitchFamily="34" charset="0"/>
              <a:buChar char="•"/>
            </a:pPr>
            <a:r>
              <a:rPr lang="en-CA" sz="2400" b="0" i="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Identify areas where the resolutions differ in their proposed actions or solutions.</a:t>
            </a:r>
          </a:p>
          <a:p>
            <a:pPr algn="l">
              <a:buFont typeface="Arial" panose="020B0604020202020204" pitchFamily="34" charset="0"/>
              <a:buChar char="•"/>
            </a:pPr>
            <a:r>
              <a:rPr lang="en-CA" sz="2400" b="0" i="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This analysis can help inform decision-making and identify potential areas of compromise.</a:t>
            </a:r>
          </a:p>
          <a:p>
            <a:pPr algn="l">
              <a:buFont typeface="Arial" panose="020B0604020202020204" pitchFamily="34" charset="0"/>
              <a:buChar char="•"/>
            </a:pPr>
            <a:r>
              <a:rPr lang="en-CA" sz="2400" b="0" i="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It can also help develop a strategy for supporting or opposing the resolutions.</a:t>
            </a:r>
          </a:p>
          <a:p>
            <a:pPr marL="12700" marR="469900">
              <a:lnSpc>
                <a:spcPct val="115300"/>
              </a:lnSpc>
            </a:pPr>
            <a:endParaRPr lang="en-CA" sz="2400" b="1" spc="-125" dirty="0">
              <a:latin typeface="Arial Black"/>
              <a:cs typeface="Arial Black"/>
            </a:endParaRPr>
          </a:p>
          <a:p>
            <a:pPr marL="12700" marR="469900">
              <a:lnSpc>
                <a:spcPct val="115300"/>
              </a:lnSpc>
            </a:pPr>
            <a:endParaRPr lang="en-CA" sz="2400" b="1" spc="-125" dirty="0">
              <a:latin typeface="Arial Black"/>
              <a:cs typeface="Arial Black"/>
            </a:endParaRPr>
          </a:p>
        </p:txBody>
      </p:sp>
      <p:pic>
        <p:nvPicPr>
          <p:cNvPr id="5" name="Audio Recording Apr 27, 2023 at 8:35:01 PM">
            <a:hlinkClick r:id="" action="ppaction://media"/>
            <a:extLst>
              <a:ext uri="{FF2B5EF4-FFF2-40B4-BE49-F238E27FC236}">
                <a16:creationId xmlns:a16="http://schemas.microsoft.com/office/drawing/2014/main" id="{585AEF49-7B64-4C4B-E828-D290B192168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4935200" y="1056640"/>
            <a:ext cx="812800" cy="812800"/>
          </a:xfrm>
          <a:prstGeom prst="rect">
            <a:avLst/>
          </a:prstGeom>
          <a:ln>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54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6115030" cy="9258300"/>
            <a:chOff x="0" y="0"/>
            <a:chExt cx="16115030" cy="9258300"/>
          </a:xfrm>
        </p:grpSpPr>
        <p:sp>
          <p:nvSpPr>
            <p:cNvPr id="3" name="object 3"/>
            <p:cNvSpPr/>
            <p:nvPr/>
          </p:nvSpPr>
          <p:spPr>
            <a:xfrm>
              <a:off x="0" y="0"/>
              <a:ext cx="16115030" cy="9258300"/>
            </a:xfrm>
            <a:custGeom>
              <a:avLst/>
              <a:gdLst/>
              <a:ahLst/>
              <a:cxnLst/>
              <a:rect l="l" t="t" r="r" b="b"/>
              <a:pathLst>
                <a:path w="16115030" h="9258300">
                  <a:moveTo>
                    <a:pt x="16114551" y="0"/>
                  </a:moveTo>
                  <a:lnTo>
                    <a:pt x="16114551" y="9258210"/>
                  </a:lnTo>
                  <a:lnTo>
                    <a:pt x="0" y="9258210"/>
                  </a:lnTo>
                  <a:lnTo>
                    <a:pt x="0" y="0"/>
                  </a:lnTo>
                  <a:lnTo>
                    <a:pt x="16114551" y="0"/>
                  </a:lnTo>
                  <a:close/>
                </a:path>
              </a:pathLst>
            </a:custGeom>
            <a:solidFill>
              <a:srgbClr val="0CAAEC"/>
            </a:solidFill>
          </p:spPr>
          <p:txBody>
            <a:bodyPr wrap="square" lIns="0" tIns="0" rIns="0" bIns="0" rtlCol="0"/>
            <a:lstStyle/>
            <a:p>
              <a:endParaRPr/>
            </a:p>
          </p:txBody>
        </p:sp>
        <p:sp>
          <p:nvSpPr>
            <p:cNvPr id="4" name="object 4"/>
            <p:cNvSpPr/>
            <p:nvPr/>
          </p:nvSpPr>
          <p:spPr>
            <a:xfrm>
              <a:off x="0" y="446622"/>
              <a:ext cx="13434694" cy="7233284"/>
            </a:xfrm>
            <a:custGeom>
              <a:avLst/>
              <a:gdLst/>
              <a:ahLst/>
              <a:cxnLst/>
              <a:rect l="l" t="t" r="r" b="b"/>
              <a:pathLst>
                <a:path w="13434694" h="7233284">
                  <a:moveTo>
                    <a:pt x="0" y="7233046"/>
                  </a:moveTo>
                  <a:lnTo>
                    <a:pt x="0" y="0"/>
                  </a:lnTo>
                  <a:lnTo>
                    <a:pt x="13434325" y="0"/>
                  </a:lnTo>
                  <a:lnTo>
                    <a:pt x="13434325" y="7233046"/>
                  </a:lnTo>
                  <a:lnTo>
                    <a:pt x="0" y="7233046"/>
                  </a:lnTo>
                  <a:close/>
                </a:path>
              </a:pathLst>
            </a:custGeom>
            <a:solidFill>
              <a:srgbClr val="FFFFFF"/>
            </a:solidFill>
          </p:spPr>
          <p:txBody>
            <a:bodyPr wrap="square" lIns="0" tIns="0" rIns="0" bIns="0" rtlCol="0"/>
            <a:lstStyle/>
            <a:p>
              <a:endParaRPr/>
            </a:p>
          </p:txBody>
        </p:sp>
      </p:grpSp>
      <p:sp>
        <p:nvSpPr>
          <p:cNvPr id="5" name="object 5"/>
          <p:cNvSpPr txBox="1">
            <a:spLocks noGrp="1"/>
          </p:cNvSpPr>
          <p:nvPr>
            <p:ph type="title"/>
          </p:nvPr>
        </p:nvSpPr>
        <p:spPr>
          <a:xfrm>
            <a:off x="485672" y="693018"/>
            <a:ext cx="12581255" cy="2420620"/>
          </a:xfrm>
          <a:prstGeom prst="rect">
            <a:avLst/>
          </a:prstGeom>
        </p:spPr>
        <p:txBody>
          <a:bodyPr vert="horz" wrap="square" lIns="0" tIns="311785" rIns="0" bIns="0" rtlCol="0">
            <a:spAutoFit/>
          </a:bodyPr>
          <a:lstStyle/>
          <a:p>
            <a:pPr marL="12700">
              <a:lnSpc>
                <a:spcPct val="100000"/>
              </a:lnSpc>
              <a:spcBef>
                <a:spcPts val="2455"/>
              </a:spcBef>
            </a:pPr>
            <a:r>
              <a:rPr spc="-325" dirty="0"/>
              <a:t>1.4</a:t>
            </a:r>
            <a:r>
              <a:rPr spc="-265" dirty="0"/>
              <a:t> </a:t>
            </a:r>
            <a:r>
              <a:rPr spc="-140" dirty="0"/>
              <a:t>Identify</a:t>
            </a:r>
            <a:r>
              <a:rPr spc="-260" dirty="0"/>
              <a:t> </a:t>
            </a:r>
            <a:r>
              <a:rPr spc="-155" dirty="0"/>
              <a:t>potential</a:t>
            </a:r>
            <a:r>
              <a:rPr spc="-265" dirty="0"/>
              <a:t> </a:t>
            </a:r>
            <a:r>
              <a:rPr spc="-120" dirty="0"/>
              <a:t>conflicts:</a:t>
            </a:r>
          </a:p>
          <a:p>
            <a:pPr marL="12700" marR="5080">
              <a:lnSpc>
                <a:spcPct val="122500"/>
              </a:lnSpc>
              <a:spcBef>
                <a:spcPts val="860"/>
              </a:spcBef>
            </a:pPr>
            <a:r>
              <a:rPr sz="2500" b="0" spc="-114" dirty="0">
                <a:latin typeface="Verdana"/>
                <a:cs typeface="Verdana"/>
              </a:rPr>
              <a:t>In </a:t>
            </a:r>
            <a:r>
              <a:rPr sz="2500" b="0" dirty="0">
                <a:latin typeface="Verdana"/>
                <a:cs typeface="Verdana"/>
              </a:rPr>
              <a:t>addition</a:t>
            </a:r>
            <a:r>
              <a:rPr sz="2500" b="0" spc="-114" dirty="0">
                <a:latin typeface="Verdana"/>
                <a:cs typeface="Verdana"/>
              </a:rPr>
              <a:t> </a:t>
            </a:r>
            <a:r>
              <a:rPr sz="2500" b="0" dirty="0">
                <a:latin typeface="Verdana"/>
                <a:cs typeface="Verdana"/>
              </a:rPr>
              <a:t>to</a:t>
            </a:r>
            <a:r>
              <a:rPr sz="2500" b="0" spc="-114" dirty="0">
                <a:latin typeface="Verdana"/>
                <a:cs typeface="Verdana"/>
              </a:rPr>
              <a:t> </a:t>
            </a:r>
            <a:r>
              <a:rPr sz="2500" b="0" dirty="0">
                <a:latin typeface="Verdana"/>
                <a:cs typeface="Verdana"/>
              </a:rPr>
              <a:t>identifying</a:t>
            </a:r>
            <a:r>
              <a:rPr sz="2500" b="0" spc="-114" dirty="0">
                <a:latin typeface="Verdana"/>
                <a:cs typeface="Verdana"/>
              </a:rPr>
              <a:t> </a:t>
            </a:r>
            <a:r>
              <a:rPr sz="2500" b="0" spc="-55" dirty="0">
                <a:latin typeface="Verdana"/>
                <a:cs typeface="Verdana"/>
              </a:rPr>
              <a:t>areas</a:t>
            </a:r>
            <a:r>
              <a:rPr sz="2500" b="0" spc="-114" dirty="0">
                <a:latin typeface="Verdana"/>
                <a:cs typeface="Verdana"/>
              </a:rPr>
              <a:t> </a:t>
            </a:r>
            <a:r>
              <a:rPr sz="2500" b="0" dirty="0">
                <a:latin typeface="Verdana"/>
                <a:cs typeface="Verdana"/>
              </a:rPr>
              <a:t>of</a:t>
            </a:r>
            <a:r>
              <a:rPr sz="2500" b="0" spc="-114" dirty="0">
                <a:latin typeface="Verdana"/>
                <a:cs typeface="Verdana"/>
              </a:rPr>
              <a:t> </a:t>
            </a:r>
            <a:r>
              <a:rPr sz="2500" b="0" dirty="0">
                <a:latin typeface="Verdana"/>
                <a:cs typeface="Verdana"/>
              </a:rPr>
              <a:t>agreement</a:t>
            </a:r>
            <a:r>
              <a:rPr sz="2500" b="0" spc="-114" dirty="0">
                <a:latin typeface="Verdana"/>
                <a:cs typeface="Verdana"/>
              </a:rPr>
              <a:t> </a:t>
            </a:r>
            <a:r>
              <a:rPr sz="2500" b="0" spc="55" dirty="0">
                <a:latin typeface="Verdana"/>
                <a:cs typeface="Verdana"/>
              </a:rPr>
              <a:t>and</a:t>
            </a:r>
            <a:r>
              <a:rPr sz="2500" b="0" spc="-110" dirty="0">
                <a:latin typeface="Verdana"/>
                <a:cs typeface="Verdana"/>
              </a:rPr>
              <a:t> </a:t>
            </a:r>
            <a:r>
              <a:rPr sz="2500" b="0" dirty="0">
                <a:latin typeface="Verdana"/>
                <a:cs typeface="Verdana"/>
              </a:rPr>
              <a:t>disagreement,</a:t>
            </a:r>
            <a:r>
              <a:rPr sz="2500" b="0" spc="-114" dirty="0">
                <a:latin typeface="Verdana"/>
                <a:cs typeface="Verdana"/>
              </a:rPr>
              <a:t> </a:t>
            </a:r>
            <a:r>
              <a:rPr sz="2500" b="0" dirty="0">
                <a:latin typeface="Verdana"/>
                <a:cs typeface="Verdana"/>
              </a:rPr>
              <a:t>it</a:t>
            </a:r>
            <a:r>
              <a:rPr sz="2500" b="0" spc="-114" dirty="0">
                <a:latin typeface="Verdana"/>
                <a:cs typeface="Verdana"/>
              </a:rPr>
              <a:t> </a:t>
            </a:r>
            <a:r>
              <a:rPr sz="2500" b="0" spc="-60" dirty="0">
                <a:latin typeface="Verdana"/>
                <a:cs typeface="Verdana"/>
              </a:rPr>
              <a:t>is</a:t>
            </a:r>
            <a:r>
              <a:rPr sz="2500" b="0" spc="-114" dirty="0">
                <a:latin typeface="Verdana"/>
                <a:cs typeface="Verdana"/>
              </a:rPr>
              <a:t> </a:t>
            </a:r>
            <a:r>
              <a:rPr sz="2500" b="0" spc="-10" dirty="0">
                <a:latin typeface="Verdana"/>
                <a:cs typeface="Verdana"/>
              </a:rPr>
              <a:t>important </a:t>
            </a:r>
            <a:r>
              <a:rPr sz="2500" b="0" dirty="0">
                <a:latin typeface="Verdana"/>
                <a:cs typeface="Verdana"/>
              </a:rPr>
              <a:t>to</a:t>
            </a:r>
            <a:r>
              <a:rPr sz="2500" b="0" spc="-145" dirty="0">
                <a:latin typeface="Verdana"/>
                <a:cs typeface="Verdana"/>
              </a:rPr>
              <a:t> </a:t>
            </a:r>
            <a:r>
              <a:rPr sz="2500" b="0" spc="-30" dirty="0">
                <a:latin typeface="Verdana"/>
                <a:cs typeface="Verdana"/>
              </a:rPr>
              <a:t>also</a:t>
            </a:r>
            <a:r>
              <a:rPr sz="2500" b="0" spc="-145" dirty="0">
                <a:latin typeface="Verdana"/>
                <a:cs typeface="Verdana"/>
              </a:rPr>
              <a:t> </a:t>
            </a:r>
            <a:r>
              <a:rPr sz="2500" b="0" dirty="0">
                <a:latin typeface="Verdana"/>
                <a:cs typeface="Verdana"/>
              </a:rPr>
              <a:t>identify</a:t>
            </a:r>
            <a:r>
              <a:rPr sz="2500" b="0" spc="-145" dirty="0">
                <a:latin typeface="Verdana"/>
                <a:cs typeface="Verdana"/>
              </a:rPr>
              <a:t> </a:t>
            </a:r>
            <a:r>
              <a:rPr sz="2500" b="0" dirty="0">
                <a:latin typeface="Verdana"/>
                <a:cs typeface="Verdana"/>
              </a:rPr>
              <a:t>potential</a:t>
            </a:r>
            <a:r>
              <a:rPr sz="2500" b="0" spc="-145" dirty="0">
                <a:latin typeface="Verdana"/>
                <a:cs typeface="Verdana"/>
              </a:rPr>
              <a:t> </a:t>
            </a:r>
            <a:r>
              <a:rPr sz="2500" b="0" dirty="0">
                <a:latin typeface="Verdana"/>
                <a:cs typeface="Verdana"/>
              </a:rPr>
              <a:t>conflicts</a:t>
            </a:r>
            <a:r>
              <a:rPr sz="2500" b="0" spc="-145" dirty="0">
                <a:latin typeface="Verdana"/>
                <a:cs typeface="Verdana"/>
              </a:rPr>
              <a:t> </a:t>
            </a:r>
            <a:r>
              <a:rPr sz="2500" b="0" spc="-25" dirty="0">
                <a:latin typeface="Verdana"/>
                <a:cs typeface="Verdana"/>
              </a:rPr>
              <a:t>or</a:t>
            </a:r>
            <a:r>
              <a:rPr sz="2500" b="0" spc="-140" dirty="0">
                <a:latin typeface="Verdana"/>
                <a:cs typeface="Verdana"/>
              </a:rPr>
              <a:t> </a:t>
            </a:r>
            <a:r>
              <a:rPr sz="2500" b="0" dirty="0">
                <a:latin typeface="Verdana"/>
                <a:cs typeface="Verdana"/>
              </a:rPr>
              <a:t>points</a:t>
            </a:r>
            <a:r>
              <a:rPr sz="2500" b="0" spc="-145" dirty="0">
                <a:latin typeface="Verdana"/>
                <a:cs typeface="Verdana"/>
              </a:rPr>
              <a:t> </a:t>
            </a:r>
            <a:r>
              <a:rPr sz="2500" b="0" dirty="0">
                <a:latin typeface="Verdana"/>
                <a:cs typeface="Verdana"/>
              </a:rPr>
              <a:t>of</a:t>
            </a:r>
            <a:r>
              <a:rPr sz="2500" b="0" spc="-145" dirty="0">
                <a:latin typeface="Verdana"/>
                <a:cs typeface="Verdana"/>
              </a:rPr>
              <a:t> </a:t>
            </a:r>
            <a:r>
              <a:rPr sz="2500" b="0" dirty="0">
                <a:latin typeface="Verdana"/>
                <a:cs typeface="Verdana"/>
              </a:rPr>
              <a:t>contention.</a:t>
            </a:r>
            <a:r>
              <a:rPr sz="2500" b="0" spc="-145" dirty="0">
                <a:latin typeface="Verdana"/>
                <a:cs typeface="Verdana"/>
              </a:rPr>
              <a:t> </a:t>
            </a:r>
            <a:r>
              <a:rPr sz="2500" b="0" spc="-25" dirty="0">
                <a:latin typeface="Verdana"/>
                <a:cs typeface="Verdana"/>
              </a:rPr>
              <a:t>These</a:t>
            </a:r>
            <a:r>
              <a:rPr sz="2500" b="0" spc="-145" dirty="0">
                <a:latin typeface="Verdana"/>
                <a:cs typeface="Verdana"/>
              </a:rPr>
              <a:t> </a:t>
            </a:r>
            <a:r>
              <a:rPr sz="2500" b="0" dirty="0">
                <a:latin typeface="Verdana"/>
                <a:cs typeface="Verdana"/>
              </a:rPr>
              <a:t>may</a:t>
            </a:r>
            <a:r>
              <a:rPr sz="2500" b="0" spc="-145" dirty="0">
                <a:latin typeface="Verdana"/>
                <a:cs typeface="Verdana"/>
              </a:rPr>
              <a:t> </a:t>
            </a:r>
            <a:r>
              <a:rPr sz="2500" b="0" spc="65" dirty="0">
                <a:latin typeface="Verdana"/>
                <a:cs typeface="Verdana"/>
              </a:rPr>
              <a:t>be</a:t>
            </a:r>
            <a:r>
              <a:rPr sz="2500" b="0" spc="-140" dirty="0">
                <a:latin typeface="Verdana"/>
                <a:cs typeface="Verdana"/>
              </a:rPr>
              <a:t> </a:t>
            </a:r>
            <a:r>
              <a:rPr sz="2500" b="0" spc="-10" dirty="0">
                <a:latin typeface="Verdana"/>
                <a:cs typeface="Verdana"/>
              </a:rPr>
              <a:t>areas </a:t>
            </a:r>
            <a:r>
              <a:rPr sz="2500" b="0" dirty="0">
                <a:latin typeface="Verdana"/>
                <a:cs typeface="Verdana"/>
              </a:rPr>
              <a:t>where</a:t>
            </a:r>
            <a:r>
              <a:rPr sz="2500" b="0" spc="-165" dirty="0">
                <a:latin typeface="Verdana"/>
                <a:cs typeface="Verdana"/>
              </a:rPr>
              <a:t> </a:t>
            </a:r>
            <a:r>
              <a:rPr sz="2500" b="0" spc="55" dirty="0">
                <a:latin typeface="Verdana"/>
                <a:cs typeface="Verdana"/>
              </a:rPr>
              <a:t>compromise</a:t>
            </a:r>
            <a:r>
              <a:rPr sz="2500" b="0" spc="-160" dirty="0">
                <a:latin typeface="Verdana"/>
                <a:cs typeface="Verdana"/>
              </a:rPr>
              <a:t> </a:t>
            </a:r>
            <a:r>
              <a:rPr sz="2500" b="0" spc="-25" dirty="0">
                <a:latin typeface="Verdana"/>
                <a:cs typeface="Verdana"/>
              </a:rPr>
              <a:t>or</a:t>
            </a:r>
            <a:r>
              <a:rPr sz="2500" b="0" spc="-160" dirty="0">
                <a:latin typeface="Verdana"/>
                <a:cs typeface="Verdana"/>
              </a:rPr>
              <a:t> </a:t>
            </a:r>
            <a:r>
              <a:rPr sz="2500" b="0" dirty="0">
                <a:latin typeface="Verdana"/>
                <a:cs typeface="Verdana"/>
              </a:rPr>
              <a:t>further</a:t>
            </a:r>
            <a:r>
              <a:rPr sz="2500" b="0" spc="-160" dirty="0">
                <a:latin typeface="Verdana"/>
                <a:cs typeface="Verdana"/>
              </a:rPr>
              <a:t> </a:t>
            </a:r>
            <a:r>
              <a:rPr sz="2500" b="0" dirty="0">
                <a:latin typeface="Verdana"/>
                <a:cs typeface="Verdana"/>
              </a:rPr>
              <a:t>discussion</a:t>
            </a:r>
            <a:r>
              <a:rPr sz="2500" b="0" spc="-165" dirty="0">
                <a:latin typeface="Verdana"/>
                <a:cs typeface="Verdana"/>
              </a:rPr>
              <a:t> </a:t>
            </a:r>
            <a:r>
              <a:rPr sz="2500" b="0" dirty="0">
                <a:latin typeface="Verdana"/>
                <a:cs typeface="Verdana"/>
              </a:rPr>
              <a:t>will</a:t>
            </a:r>
            <a:r>
              <a:rPr sz="2500" b="0" spc="-160" dirty="0">
                <a:latin typeface="Verdana"/>
                <a:cs typeface="Verdana"/>
              </a:rPr>
              <a:t> </a:t>
            </a:r>
            <a:r>
              <a:rPr sz="2500" b="0" spc="65" dirty="0">
                <a:latin typeface="Verdana"/>
                <a:cs typeface="Verdana"/>
              </a:rPr>
              <a:t>be</a:t>
            </a:r>
            <a:r>
              <a:rPr sz="2500" b="0" spc="-160" dirty="0">
                <a:latin typeface="Verdana"/>
                <a:cs typeface="Verdana"/>
              </a:rPr>
              <a:t> </a:t>
            </a:r>
            <a:r>
              <a:rPr sz="2500" b="0" spc="-10" dirty="0">
                <a:latin typeface="Verdana"/>
                <a:cs typeface="Verdana"/>
              </a:rPr>
              <a:t>necessary.</a:t>
            </a:r>
            <a:endParaRPr sz="2500" dirty="0">
              <a:latin typeface="Verdana"/>
              <a:cs typeface="Verdana"/>
            </a:endParaRPr>
          </a:p>
        </p:txBody>
      </p:sp>
      <p:sp>
        <p:nvSpPr>
          <p:cNvPr id="6" name="object 6"/>
          <p:cNvSpPr txBox="1"/>
          <p:nvPr/>
        </p:nvSpPr>
        <p:spPr>
          <a:xfrm>
            <a:off x="485672" y="4019720"/>
            <a:ext cx="9304020" cy="612140"/>
          </a:xfrm>
          <a:prstGeom prst="rect">
            <a:avLst/>
          </a:prstGeom>
        </p:spPr>
        <p:txBody>
          <a:bodyPr vert="horz" wrap="square" lIns="0" tIns="12700" rIns="0" bIns="0" rtlCol="0">
            <a:spAutoFit/>
          </a:bodyPr>
          <a:lstStyle/>
          <a:p>
            <a:pPr marL="12700">
              <a:lnSpc>
                <a:spcPct val="100000"/>
              </a:lnSpc>
              <a:spcBef>
                <a:spcPts val="100"/>
              </a:spcBef>
            </a:pPr>
            <a:r>
              <a:rPr sz="3850" b="1" spc="-325" dirty="0">
                <a:latin typeface="Arial Black"/>
                <a:cs typeface="Arial Black"/>
              </a:rPr>
              <a:t>1.5</a:t>
            </a:r>
            <a:r>
              <a:rPr sz="3850" b="1" spc="-265" dirty="0">
                <a:latin typeface="Arial Black"/>
                <a:cs typeface="Arial Black"/>
              </a:rPr>
              <a:t> </a:t>
            </a:r>
            <a:r>
              <a:rPr sz="3850" b="1" spc="-235" dirty="0">
                <a:latin typeface="Arial Black"/>
                <a:cs typeface="Arial Black"/>
              </a:rPr>
              <a:t>Consider</a:t>
            </a:r>
            <a:r>
              <a:rPr sz="3850" b="1" spc="-265" dirty="0">
                <a:latin typeface="Arial Black"/>
                <a:cs typeface="Arial Black"/>
              </a:rPr>
              <a:t> </a:t>
            </a:r>
            <a:r>
              <a:rPr sz="3850" b="1" spc="-150" dirty="0">
                <a:latin typeface="Arial Black"/>
                <a:cs typeface="Arial Black"/>
              </a:rPr>
              <a:t>the</a:t>
            </a:r>
            <a:r>
              <a:rPr sz="3850" b="1" spc="-265" dirty="0">
                <a:latin typeface="Arial Black"/>
                <a:cs typeface="Arial Black"/>
              </a:rPr>
              <a:t> </a:t>
            </a:r>
            <a:r>
              <a:rPr sz="3850" b="1" spc="-150" dirty="0">
                <a:latin typeface="Arial Black"/>
                <a:cs typeface="Arial Black"/>
              </a:rPr>
              <a:t>broader</a:t>
            </a:r>
            <a:r>
              <a:rPr sz="3850" b="1" spc="-265" dirty="0">
                <a:latin typeface="Arial Black"/>
                <a:cs typeface="Arial Black"/>
              </a:rPr>
              <a:t> </a:t>
            </a:r>
            <a:r>
              <a:rPr sz="3850" b="1" spc="-155" dirty="0">
                <a:latin typeface="Arial Black"/>
                <a:cs typeface="Arial Black"/>
              </a:rPr>
              <a:t>implications:</a:t>
            </a:r>
            <a:endParaRPr sz="3850" dirty="0">
              <a:latin typeface="Arial Black"/>
              <a:cs typeface="Arial Black"/>
            </a:endParaRPr>
          </a:p>
        </p:txBody>
      </p:sp>
      <p:sp>
        <p:nvSpPr>
          <p:cNvPr id="7" name="object 7"/>
          <p:cNvSpPr txBox="1"/>
          <p:nvPr/>
        </p:nvSpPr>
        <p:spPr>
          <a:xfrm>
            <a:off x="485672" y="5192198"/>
            <a:ext cx="12283440" cy="1425575"/>
          </a:xfrm>
          <a:prstGeom prst="rect">
            <a:avLst/>
          </a:prstGeom>
        </p:spPr>
        <p:txBody>
          <a:bodyPr vert="horz" wrap="square" lIns="0" tIns="12700" rIns="0" bIns="0" rtlCol="0">
            <a:spAutoFit/>
          </a:bodyPr>
          <a:lstStyle/>
          <a:p>
            <a:pPr marL="12700" marR="5080">
              <a:lnSpc>
                <a:spcPct val="122500"/>
              </a:lnSpc>
              <a:spcBef>
                <a:spcPts val="100"/>
              </a:spcBef>
            </a:pPr>
            <a:r>
              <a:rPr sz="2500" spc="-20" dirty="0">
                <a:latin typeface="Verdana"/>
                <a:cs typeface="Verdana"/>
              </a:rPr>
              <a:t>As</a:t>
            </a:r>
            <a:r>
              <a:rPr sz="2500" spc="-120" dirty="0">
                <a:latin typeface="Verdana"/>
                <a:cs typeface="Verdana"/>
              </a:rPr>
              <a:t> </a:t>
            </a:r>
            <a:r>
              <a:rPr sz="2500" spc="-10" dirty="0">
                <a:latin typeface="Verdana"/>
                <a:cs typeface="Verdana"/>
              </a:rPr>
              <a:t>you</a:t>
            </a:r>
            <a:r>
              <a:rPr sz="2500" spc="-120" dirty="0">
                <a:latin typeface="Verdana"/>
                <a:cs typeface="Verdana"/>
              </a:rPr>
              <a:t> </a:t>
            </a:r>
            <a:r>
              <a:rPr sz="2500" spc="-20" dirty="0">
                <a:latin typeface="Verdana"/>
                <a:cs typeface="Verdana"/>
              </a:rPr>
              <a:t>review</a:t>
            </a:r>
            <a:r>
              <a:rPr sz="2500" spc="-114" dirty="0">
                <a:latin typeface="Verdana"/>
                <a:cs typeface="Verdana"/>
              </a:rPr>
              <a:t> </a:t>
            </a:r>
            <a:r>
              <a:rPr sz="2500" dirty="0">
                <a:latin typeface="Verdana"/>
                <a:cs typeface="Verdana"/>
              </a:rPr>
              <a:t>the</a:t>
            </a:r>
            <a:r>
              <a:rPr sz="2500" spc="-120" dirty="0">
                <a:latin typeface="Verdana"/>
                <a:cs typeface="Verdana"/>
              </a:rPr>
              <a:t> </a:t>
            </a:r>
            <a:r>
              <a:rPr sz="2500" spc="-10" dirty="0">
                <a:latin typeface="Verdana"/>
                <a:cs typeface="Verdana"/>
              </a:rPr>
              <a:t>draft</a:t>
            </a:r>
            <a:r>
              <a:rPr sz="2500" spc="-114" dirty="0">
                <a:latin typeface="Verdana"/>
                <a:cs typeface="Verdana"/>
              </a:rPr>
              <a:t> </a:t>
            </a:r>
            <a:r>
              <a:rPr sz="2500" spc="-40" dirty="0">
                <a:latin typeface="Verdana"/>
                <a:cs typeface="Verdana"/>
              </a:rPr>
              <a:t>resolutions,</a:t>
            </a:r>
            <a:r>
              <a:rPr sz="2500" spc="-120" dirty="0">
                <a:latin typeface="Verdana"/>
                <a:cs typeface="Verdana"/>
              </a:rPr>
              <a:t> </a:t>
            </a:r>
            <a:r>
              <a:rPr sz="2500" dirty="0">
                <a:latin typeface="Verdana"/>
                <a:cs typeface="Verdana"/>
              </a:rPr>
              <a:t>consider</a:t>
            </a:r>
            <a:r>
              <a:rPr sz="2500" spc="-114" dirty="0">
                <a:latin typeface="Verdana"/>
                <a:cs typeface="Verdana"/>
              </a:rPr>
              <a:t> </a:t>
            </a:r>
            <a:r>
              <a:rPr sz="2500" dirty="0">
                <a:latin typeface="Verdana"/>
                <a:cs typeface="Verdana"/>
              </a:rPr>
              <a:t>the</a:t>
            </a:r>
            <a:r>
              <a:rPr sz="2500" spc="-120" dirty="0">
                <a:latin typeface="Verdana"/>
                <a:cs typeface="Verdana"/>
              </a:rPr>
              <a:t> </a:t>
            </a:r>
            <a:r>
              <a:rPr sz="2500" dirty="0">
                <a:latin typeface="Verdana"/>
                <a:cs typeface="Verdana"/>
              </a:rPr>
              <a:t>broader</a:t>
            </a:r>
            <a:r>
              <a:rPr sz="2500" spc="-114" dirty="0">
                <a:latin typeface="Verdana"/>
                <a:cs typeface="Verdana"/>
              </a:rPr>
              <a:t> </a:t>
            </a:r>
            <a:r>
              <a:rPr sz="2500" dirty="0">
                <a:latin typeface="Verdana"/>
                <a:cs typeface="Verdana"/>
              </a:rPr>
              <a:t>implications</a:t>
            </a:r>
            <a:r>
              <a:rPr sz="2500" spc="-120" dirty="0">
                <a:latin typeface="Verdana"/>
                <a:cs typeface="Verdana"/>
              </a:rPr>
              <a:t> </a:t>
            </a:r>
            <a:r>
              <a:rPr sz="2500" dirty="0">
                <a:latin typeface="Verdana"/>
                <a:cs typeface="Verdana"/>
              </a:rPr>
              <a:t>of</a:t>
            </a:r>
            <a:r>
              <a:rPr sz="2500" spc="-120" dirty="0">
                <a:latin typeface="Verdana"/>
                <a:cs typeface="Verdana"/>
              </a:rPr>
              <a:t> </a:t>
            </a:r>
            <a:r>
              <a:rPr sz="2500" spc="-20" dirty="0">
                <a:latin typeface="Verdana"/>
                <a:cs typeface="Verdana"/>
              </a:rPr>
              <a:t>each </a:t>
            </a:r>
            <a:r>
              <a:rPr sz="2500" spc="-40" dirty="0">
                <a:latin typeface="Verdana"/>
                <a:cs typeface="Verdana"/>
              </a:rPr>
              <a:t>proposal.</a:t>
            </a:r>
            <a:r>
              <a:rPr sz="2500" spc="-60" dirty="0">
                <a:latin typeface="Verdana"/>
                <a:cs typeface="Verdana"/>
              </a:rPr>
              <a:t> </a:t>
            </a:r>
            <a:r>
              <a:rPr sz="2500" spc="-40" dirty="0">
                <a:latin typeface="Verdana"/>
                <a:cs typeface="Verdana"/>
              </a:rPr>
              <a:t>This</a:t>
            </a:r>
            <a:r>
              <a:rPr sz="2500" spc="-55" dirty="0">
                <a:latin typeface="Verdana"/>
                <a:cs typeface="Verdana"/>
              </a:rPr>
              <a:t> </a:t>
            </a:r>
            <a:r>
              <a:rPr sz="2500" dirty="0">
                <a:latin typeface="Verdana"/>
                <a:cs typeface="Verdana"/>
              </a:rPr>
              <a:t>includes</a:t>
            </a:r>
            <a:r>
              <a:rPr sz="2500" spc="-55" dirty="0">
                <a:latin typeface="Verdana"/>
                <a:cs typeface="Verdana"/>
              </a:rPr>
              <a:t> </a:t>
            </a:r>
            <a:r>
              <a:rPr sz="2500" spc="50" dirty="0">
                <a:latin typeface="Verdana"/>
                <a:cs typeface="Verdana"/>
              </a:rPr>
              <a:t>thinking</a:t>
            </a:r>
            <a:r>
              <a:rPr sz="2500" spc="-55" dirty="0">
                <a:latin typeface="Verdana"/>
                <a:cs typeface="Verdana"/>
              </a:rPr>
              <a:t> </a:t>
            </a:r>
            <a:r>
              <a:rPr sz="2500" dirty="0">
                <a:latin typeface="Verdana"/>
                <a:cs typeface="Verdana"/>
              </a:rPr>
              <a:t>about</a:t>
            </a:r>
            <a:r>
              <a:rPr sz="2500" spc="-55" dirty="0">
                <a:latin typeface="Verdana"/>
                <a:cs typeface="Verdana"/>
              </a:rPr>
              <a:t> </a:t>
            </a:r>
            <a:r>
              <a:rPr sz="2500" dirty="0">
                <a:latin typeface="Verdana"/>
                <a:cs typeface="Verdana"/>
              </a:rPr>
              <a:t>the</a:t>
            </a:r>
            <a:r>
              <a:rPr sz="2500" spc="-55" dirty="0">
                <a:latin typeface="Verdana"/>
                <a:cs typeface="Verdana"/>
              </a:rPr>
              <a:t> </a:t>
            </a:r>
            <a:r>
              <a:rPr sz="2500" dirty="0">
                <a:latin typeface="Verdana"/>
                <a:cs typeface="Verdana"/>
              </a:rPr>
              <a:t>potential</a:t>
            </a:r>
            <a:r>
              <a:rPr sz="2500" spc="-55" dirty="0">
                <a:latin typeface="Verdana"/>
                <a:cs typeface="Verdana"/>
              </a:rPr>
              <a:t> </a:t>
            </a:r>
            <a:r>
              <a:rPr sz="2500" dirty="0">
                <a:latin typeface="Verdana"/>
                <a:cs typeface="Verdana"/>
              </a:rPr>
              <a:t>consequences</a:t>
            </a:r>
            <a:r>
              <a:rPr sz="2500" spc="-55" dirty="0">
                <a:latin typeface="Verdana"/>
                <a:cs typeface="Verdana"/>
              </a:rPr>
              <a:t> </a:t>
            </a:r>
            <a:r>
              <a:rPr sz="2500" dirty="0">
                <a:latin typeface="Verdana"/>
                <a:cs typeface="Verdana"/>
              </a:rPr>
              <a:t>of</a:t>
            </a:r>
            <a:r>
              <a:rPr sz="2500" spc="-60" dirty="0">
                <a:latin typeface="Verdana"/>
                <a:cs typeface="Verdana"/>
              </a:rPr>
              <a:t> </a:t>
            </a:r>
            <a:r>
              <a:rPr sz="2500" spc="-20" dirty="0">
                <a:latin typeface="Verdana"/>
                <a:cs typeface="Verdana"/>
              </a:rPr>
              <a:t>each </a:t>
            </a:r>
            <a:r>
              <a:rPr sz="2500" dirty="0">
                <a:latin typeface="Verdana"/>
                <a:cs typeface="Verdana"/>
              </a:rPr>
              <a:t>action</a:t>
            </a:r>
            <a:r>
              <a:rPr sz="2500" spc="-160" dirty="0">
                <a:latin typeface="Verdana"/>
                <a:cs typeface="Verdana"/>
              </a:rPr>
              <a:t> </a:t>
            </a:r>
            <a:r>
              <a:rPr sz="2500" spc="-25" dirty="0">
                <a:latin typeface="Verdana"/>
                <a:cs typeface="Verdana"/>
              </a:rPr>
              <a:t>or</a:t>
            </a:r>
            <a:r>
              <a:rPr sz="2500" spc="-160" dirty="0">
                <a:latin typeface="Verdana"/>
                <a:cs typeface="Verdana"/>
              </a:rPr>
              <a:t> </a:t>
            </a:r>
            <a:r>
              <a:rPr sz="2500" spc="-30" dirty="0">
                <a:latin typeface="Verdana"/>
                <a:cs typeface="Verdana"/>
              </a:rPr>
              <a:t>solution,</a:t>
            </a:r>
            <a:r>
              <a:rPr sz="2500" spc="-160" dirty="0">
                <a:latin typeface="Verdana"/>
                <a:cs typeface="Verdana"/>
              </a:rPr>
              <a:t> </a:t>
            </a:r>
            <a:r>
              <a:rPr sz="2500" spc="-70" dirty="0">
                <a:latin typeface="Verdana"/>
                <a:cs typeface="Verdana"/>
              </a:rPr>
              <a:t>as</a:t>
            </a:r>
            <a:r>
              <a:rPr sz="2500" spc="-155" dirty="0">
                <a:latin typeface="Verdana"/>
                <a:cs typeface="Verdana"/>
              </a:rPr>
              <a:t> </a:t>
            </a:r>
            <a:r>
              <a:rPr sz="2500" dirty="0">
                <a:latin typeface="Verdana"/>
                <a:cs typeface="Verdana"/>
              </a:rPr>
              <a:t>well</a:t>
            </a:r>
            <a:r>
              <a:rPr sz="2500" spc="-160" dirty="0">
                <a:latin typeface="Verdana"/>
                <a:cs typeface="Verdana"/>
              </a:rPr>
              <a:t> </a:t>
            </a:r>
            <a:r>
              <a:rPr sz="2500" spc="-70" dirty="0">
                <a:latin typeface="Verdana"/>
                <a:cs typeface="Verdana"/>
              </a:rPr>
              <a:t>as</a:t>
            </a:r>
            <a:r>
              <a:rPr sz="2500" spc="-160" dirty="0">
                <a:latin typeface="Verdana"/>
                <a:cs typeface="Verdana"/>
              </a:rPr>
              <a:t> </a:t>
            </a:r>
            <a:r>
              <a:rPr sz="2500" dirty="0">
                <a:latin typeface="Verdana"/>
                <a:cs typeface="Verdana"/>
              </a:rPr>
              <a:t>the</a:t>
            </a:r>
            <a:r>
              <a:rPr sz="2500" spc="-155" dirty="0">
                <a:latin typeface="Verdana"/>
                <a:cs typeface="Verdana"/>
              </a:rPr>
              <a:t> </a:t>
            </a:r>
            <a:r>
              <a:rPr sz="2500" dirty="0">
                <a:latin typeface="Verdana"/>
                <a:cs typeface="Verdana"/>
              </a:rPr>
              <a:t>possible</a:t>
            </a:r>
            <a:r>
              <a:rPr sz="2500" spc="-160" dirty="0">
                <a:latin typeface="Verdana"/>
                <a:cs typeface="Verdana"/>
              </a:rPr>
              <a:t> </a:t>
            </a:r>
            <a:r>
              <a:rPr sz="2500" spc="45" dirty="0">
                <a:latin typeface="Verdana"/>
                <a:cs typeface="Verdana"/>
              </a:rPr>
              <a:t>impacts</a:t>
            </a:r>
            <a:r>
              <a:rPr sz="2500" spc="-160" dirty="0">
                <a:latin typeface="Verdana"/>
                <a:cs typeface="Verdana"/>
              </a:rPr>
              <a:t> </a:t>
            </a:r>
            <a:r>
              <a:rPr sz="2500" spc="65" dirty="0">
                <a:latin typeface="Verdana"/>
                <a:cs typeface="Verdana"/>
              </a:rPr>
              <a:t>on</a:t>
            </a:r>
            <a:r>
              <a:rPr sz="2500" spc="-155" dirty="0">
                <a:latin typeface="Verdana"/>
                <a:cs typeface="Verdana"/>
              </a:rPr>
              <a:t> </a:t>
            </a:r>
            <a:r>
              <a:rPr sz="2500" dirty="0">
                <a:latin typeface="Verdana"/>
                <a:cs typeface="Verdana"/>
              </a:rPr>
              <a:t>different</a:t>
            </a:r>
            <a:r>
              <a:rPr sz="2500" spc="-160" dirty="0">
                <a:latin typeface="Verdana"/>
                <a:cs typeface="Verdana"/>
              </a:rPr>
              <a:t> </a:t>
            </a:r>
            <a:r>
              <a:rPr sz="2500" spc="-10" dirty="0">
                <a:latin typeface="Verdana"/>
                <a:cs typeface="Verdana"/>
              </a:rPr>
              <a:t>stakeholders.</a:t>
            </a:r>
            <a:endParaRPr sz="2500" dirty="0">
              <a:latin typeface="Verdana"/>
              <a:cs typeface="Verdana"/>
            </a:endParaRPr>
          </a:p>
        </p:txBody>
      </p:sp>
      <p:pic>
        <p:nvPicPr>
          <p:cNvPr id="8" name="Audio Recording Apr 27, 2023 at 8:36:30 PM">
            <a:hlinkClick r:id="" action="ppaction://media"/>
            <a:extLst>
              <a:ext uri="{FF2B5EF4-FFF2-40B4-BE49-F238E27FC236}">
                <a16:creationId xmlns:a16="http://schemas.microsoft.com/office/drawing/2014/main" id="{CB964BA9-B8B7-5C19-42D5-FD57AF754CE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4368462" y="711637"/>
            <a:ext cx="812800" cy="812800"/>
          </a:xfrm>
          <a:prstGeom prst="rect">
            <a:avLst/>
          </a:prstGeom>
          <a:ln>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5104"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8689179" y="3537555"/>
            <a:ext cx="9121140" cy="5369560"/>
          </a:xfrm>
          <a:prstGeom prst="rect">
            <a:avLst/>
          </a:prstGeom>
        </p:spPr>
        <p:txBody>
          <a:bodyPr vert="horz" wrap="square" lIns="0" tIns="12065" rIns="0" bIns="0" rtlCol="0">
            <a:spAutoFit/>
          </a:bodyPr>
          <a:lstStyle/>
          <a:p>
            <a:pPr marL="12700" marR="351790">
              <a:lnSpc>
                <a:spcPct val="125000"/>
              </a:lnSpc>
              <a:spcBef>
                <a:spcPts val="95"/>
              </a:spcBef>
            </a:pPr>
            <a:r>
              <a:rPr sz="1900" b="1" dirty="0">
                <a:latin typeface="Verdana"/>
                <a:cs typeface="Verdana"/>
              </a:rPr>
              <a:t>Step</a:t>
            </a:r>
            <a:r>
              <a:rPr sz="1900" b="1" spc="-105" dirty="0">
                <a:latin typeface="Verdana"/>
                <a:cs typeface="Verdana"/>
              </a:rPr>
              <a:t> </a:t>
            </a:r>
            <a:r>
              <a:rPr sz="1900" b="1" spc="80" dirty="0">
                <a:latin typeface="Verdana"/>
                <a:cs typeface="Verdana"/>
              </a:rPr>
              <a:t>two</a:t>
            </a:r>
            <a:r>
              <a:rPr sz="1900" b="1" spc="-120" dirty="0">
                <a:latin typeface="Verdana"/>
                <a:cs typeface="Verdana"/>
              </a:rPr>
              <a:t> </a:t>
            </a:r>
            <a:r>
              <a:rPr sz="1900" dirty="0">
                <a:latin typeface="Verdana"/>
                <a:cs typeface="Verdana"/>
              </a:rPr>
              <a:t>in</a:t>
            </a:r>
            <a:r>
              <a:rPr sz="1900" spc="-120" dirty="0">
                <a:latin typeface="Verdana"/>
                <a:cs typeface="Verdana"/>
              </a:rPr>
              <a:t> </a:t>
            </a:r>
            <a:r>
              <a:rPr sz="1900" spc="55" dirty="0">
                <a:latin typeface="Verdana"/>
                <a:cs typeface="Verdana"/>
              </a:rPr>
              <a:t>merging</a:t>
            </a:r>
            <a:r>
              <a:rPr sz="1900" spc="-120" dirty="0">
                <a:latin typeface="Verdana"/>
                <a:cs typeface="Verdana"/>
              </a:rPr>
              <a:t> </a:t>
            </a:r>
            <a:r>
              <a:rPr sz="1900" dirty="0">
                <a:latin typeface="Verdana"/>
                <a:cs typeface="Verdana"/>
              </a:rPr>
              <a:t>draft</a:t>
            </a:r>
            <a:r>
              <a:rPr sz="1900" spc="-125" dirty="0">
                <a:latin typeface="Verdana"/>
                <a:cs typeface="Verdana"/>
              </a:rPr>
              <a:t> </a:t>
            </a:r>
            <a:r>
              <a:rPr sz="1900" dirty="0">
                <a:latin typeface="Verdana"/>
                <a:cs typeface="Verdana"/>
              </a:rPr>
              <a:t>resolutions</a:t>
            </a:r>
            <a:r>
              <a:rPr sz="1900" spc="-120" dirty="0">
                <a:latin typeface="Verdana"/>
                <a:cs typeface="Verdana"/>
              </a:rPr>
              <a:t> </a:t>
            </a:r>
            <a:r>
              <a:rPr sz="1900" dirty="0">
                <a:latin typeface="Verdana"/>
                <a:cs typeface="Verdana"/>
              </a:rPr>
              <a:t>in</a:t>
            </a:r>
            <a:r>
              <a:rPr sz="1900" spc="-120" dirty="0">
                <a:latin typeface="Verdana"/>
                <a:cs typeface="Verdana"/>
              </a:rPr>
              <a:t> </a:t>
            </a:r>
            <a:r>
              <a:rPr sz="1900" spc="-30" dirty="0">
                <a:latin typeface="Verdana"/>
                <a:cs typeface="Verdana"/>
              </a:rPr>
              <a:t>a</a:t>
            </a:r>
            <a:r>
              <a:rPr sz="1900" spc="-120" dirty="0">
                <a:latin typeface="Verdana"/>
                <a:cs typeface="Verdana"/>
              </a:rPr>
              <a:t> </a:t>
            </a:r>
            <a:r>
              <a:rPr sz="1900" dirty="0">
                <a:latin typeface="Verdana"/>
                <a:cs typeface="Verdana"/>
              </a:rPr>
              <a:t>simulation</a:t>
            </a:r>
            <a:r>
              <a:rPr sz="1900" spc="-120" dirty="0">
                <a:latin typeface="Verdana"/>
                <a:cs typeface="Verdana"/>
              </a:rPr>
              <a:t> </a:t>
            </a:r>
            <a:r>
              <a:rPr sz="1900" spc="-45" dirty="0">
                <a:latin typeface="Verdana"/>
                <a:cs typeface="Verdana"/>
              </a:rPr>
              <a:t>is</a:t>
            </a:r>
            <a:r>
              <a:rPr sz="1900" spc="-120" dirty="0">
                <a:latin typeface="Verdana"/>
                <a:cs typeface="Verdana"/>
              </a:rPr>
              <a:t> </a:t>
            </a:r>
            <a:r>
              <a:rPr sz="1900" dirty="0">
                <a:latin typeface="Verdana"/>
                <a:cs typeface="Verdana"/>
              </a:rPr>
              <a:t>to</a:t>
            </a:r>
            <a:r>
              <a:rPr sz="1900" spc="-120" dirty="0">
                <a:latin typeface="Verdana"/>
                <a:cs typeface="Verdana"/>
              </a:rPr>
              <a:t> </a:t>
            </a:r>
            <a:r>
              <a:rPr sz="1900" spc="-10" dirty="0">
                <a:latin typeface="Verdana"/>
                <a:cs typeface="Verdana"/>
              </a:rPr>
              <a:t>identify </a:t>
            </a:r>
            <a:r>
              <a:rPr sz="1900" spc="90" dirty="0">
                <a:latin typeface="Verdana"/>
                <a:cs typeface="Verdana"/>
              </a:rPr>
              <a:t>common</a:t>
            </a:r>
            <a:r>
              <a:rPr sz="1900" spc="-105" dirty="0">
                <a:latin typeface="Verdana"/>
                <a:cs typeface="Verdana"/>
              </a:rPr>
              <a:t> </a:t>
            </a:r>
            <a:r>
              <a:rPr sz="1900" dirty="0">
                <a:latin typeface="Verdana"/>
                <a:cs typeface="Verdana"/>
              </a:rPr>
              <a:t>elements</a:t>
            </a:r>
            <a:r>
              <a:rPr sz="1900" spc="-105" dirty="0">
                <a:latin typeface="Verdana"/>
                <a:cs typeface="Verdana"/>
              </a:rPr>
              <a:t> </a:t>
            </a:r>
            <a:r>
              <a:rPr sz="1900" spc="70" dirty="0">
                <a:latin typeface="Verdana"/>
                <a:cs typeface="Verdana"/>
              </a:rPr>
              <a:t>among</a:t>
            </a:r>
            <a:r>
              <a:rPr sz="1900" spc="-100" dirty="0">
                <a:latin typeface="Verdana"/>
                <a:cs typeface="Verdana"/>
              </a:rPr>
              <a:t> </a:t>
            </a:r>
            <a:r>
              <a:rPr sz="1900" dirty="0">
                <a:latin typeface="Verdana"/>
                <a:cs typeface="Verdana"/>
              </a:rPr>
              <a:t>the</a:t>
            </a:r>
            <a:r>
              <a:rPr sz="1900" spc="-105" dirty="0">
                <a:latin typeface="Verdana"/>
                <a:cs typeface="Verdana"/>
              </a:rPr>
              <a:t> </a:t>
            </a:r>
            <a:r>
              <a:rPr sz="1900" dirty="0">
                <a:latin typeface="Verdana"/>
                <a:cs typeface="Verdana"/>
              </a:rPr>
              <a:t>different</a:t>
            </a:r>
            <a:r>
              <a:rPr sz="1900" spc="-100" dirty="0">
                <a:latin typeface="Verdana"/>
                <a:cs typeface="Verdana"/>
              </a:rPr>
              <a:t> </a:t>
            </a:r>
            <a:r>
              <a:rPr sz="1900" dirty="0">
                <a:latin typeface="Verdana"/>
                <a:cs typeface="Verdana"/>
              </a:rPr>
              <a:t>draft</a:t>
            </a:r>
            <a:r>
              <a:rPr sz="1900" spc="-105" dirty="0">
                <a:latin typeface="Verdana"/>
                <a:cs typeface="Verdana"/>
              </a:rPr>
              <a:t> </a:t>
            </a:r>
            <a:r>
              <a:rPr sz="1900" spc="-30" dirty="0">
                <a:latin typeface="Verdana"/>
                <a:cs typeface="Verdana"/>
              </a:rPr>
              <a:t>resolutions.</a:t>
            </a:r>
            <a:r>
              <a:rPr sz="1900" spc="-105" dirty="0">
                <a:latin typeface="Verdana"/>
                <a:cs typeface="Verdana"/>
              </a:rPr>
              <a:t> </a:t>
            </a:r>
            <a:r>
              <a:rPr sz="1900" spc="-30" dirty="0">
                <a:latin typeface="Verdana"/>
                <a:cs typeface="Verdana"/>
              </a:rPr>
              <a:t>This</a:t>
            </a:r>
            <a:r>
              <a:rPr sz="1900" spc="-100" dirty="0">
                <a:latin typeface="Verdana"/>
                <a:cs typeface="Verdana"/>
              </a:rPr>
              <a:t> </a:t>
            </a:r>
            <a:r>
              <a:rPr sz="1900" dirty="0">
                <a:latin typeface="Verdana"/>
                <a:cs typeface="Verdana"/>
              </a:rPr>
              <a:t>step</a:t>
            </a:r>
            <a:r>
              <a:rPr sz="1900" spc="-105" dirty="0">
                <a:latin typeface="Verdana"/>
                <a:cs typeface="Verdana"/>
              </a:rPr>
              <a:t> </a:t>
            </a:r>
            <a:r>
              <a:rPr sz="1900" spc="-20" dirty="0">
                <a:latin typeface="Verdana"/>
                <a:cs typeface="Verdana"/>
              </a:rPr>
              <a:t>aims </a:t>
            </a:r>
            <a:r>
              <a:rPr sz="1900" dirty="0">
                <a:latin typeface="Verdana"/>
                <a:cs typeface="Verdana"/>
              </a:rPr>
              <a:t>to</a:t>
            </a:r>
            <a:r>
              <a:rPr sz="1900" spc="-120" dirty="0">
                <a:latin typeface="Verdana"/>
                <a:cs typeface="Verdana"/>
              </a:rPr>
              <a:t> </a:t>
            </a:r>
            <a:r>
              <a:rPr sz="1900" dirty="0">
                <a:latin typeface="Verdana"/>
                <a:cs typeface="Verdana"/>
              </a:rPr>
              <a:t>find</a:t>
            </a:r>
            <a:r>
              <a:rPr sz="1900" spc="-114" dirty="0">
                <a:latin typeface="Verdana"/>
                <a:cs typeface="Verdana"/>
              </a:rPr>
              <a:t> </a:t>
            </a:r>
            <a:r>
              <a:rPr sz="1900" spc="-10" dirty="0">
                <a:latin typeface="Verdana"/>
                <a:cs typeface="Verdana"/>
              </a:rPr>
              <a:t>similarities</a:t>
            </a:r>
            <a:r>
              <a:rPr sz="1900" spc="-114" dirty="0">
                <a:latin typeface="Verdana"/>
                <a:cs typeface="Verdana"/>
              </a:rPr>
              <a:t> </a:t>
            </a:r>
            <a:r>
              <a:rPr sz="1900" spc="45" dirty="0">
                <a:latin typeface="Verdana"/>
                <a:cs typeface="Verdana"/>
              </a:rPr>
              <a:t>between</a:t>
            </a:r>
            <a:r>
              <a:rPr sz="1900" spc="-114" dirty="0">
                <a:latin typeface="Verdana"/>
                <a:cs typeface="Verdana"/>
              </a:rPr>
              <a:t> </a:t>
            </a:r>
            <a:r>
              <a:rPr sz="1900" dirty="0">
                <a:latin typeface="Verdana"/>
                <a:cs typeface="Verdana"/>
              </a:rPr>
              <a:t>the</a:t>
            </a:r>
            <a:r>
              <a:rPr sz="1900" spc="-114" dirty="0">
                <a:latin typeface="Verdana"/>
                <a:cs typeface="Verdana"/>
              </a:rPr>
              <a:t> </a:t>
            </a:r>
            <a:r>
              <a:rPr sz="1900" dirty="0">
                <a:latin typeface="Verdana"/>
                <a:cs typeface="Verdana"/>
              </a:rPr>
              <a:t>resolutions</a:t>
            </a:r>
            <a:r>
              <a:rPr sz="1900" spc="-114" dirty="0">
                <a:latin typeface="Verdana"/>
                <a:cs typeface="Verdana"/>
              </a:rPr>
              <a:t> </a:t>
            </a:r>
            <a:r>
              <a:rPr sz="1900" dirty="0">
                <a:latin typeface="Verdana"/>
                <a:cs typeface="Verdana"/>
              </a:rPr>
              <a:t>that</a:t>
            </a:r>
            <a:r>
              <a:rPr sz="1900" spc="-114" dirty="0">
                <a:latin typeface="Verdana"/>
                <a:cs typeface="Verdana"/>
              </a:rPr>
              <a:t> </a:t>
            </a:r>
            <a:r>
              <a:rPr sz="1900" dirty="0">
                <a:latin typeface="Verdana"/>
                <a:cs typeface="Verdana"/>
              </a:rPr>
              <a:t>can</a:t>
            </a:r>
            <a:r>
              <a:rPr sz="1900" spc="-114" dirty="0">
                <a:latin typeface="Verdana"/>
                <a:cs typeface="Verdana"/>
              </a:rPr>
              <a:t> </a:t>
            </a:r>
            <a:r>
              <a:rPr sz="1900" spc="-45" dirty="0">
                <a:latin typeface="Verdana"/>
                <a:cs typeface="Verdana"/>
              </a:rPr>
              <a:t>serve</a:t>
            </a:r>
            <a:r>
              <a:rPr sz="1900" spc="-114" dirty="0">
                <a:latin typeface="Verdana"/>
                <a:cs typeface="Verdana"/>
              </a:rPr>
              <a:t> </a:t>
            </a:r>
            <a:r>
              <a:rPr sz="1900" spc="-50" dirty="0">
                <a:latin typeface="Verdana"/>
                <a:cs typeface="Verdana"/>
              </a:rPr>
              <a:t>as</a:t>
            </a:r>
            <a:r>
              <a:rPr sz="1900" spc="-114" dirty="0">
                <a:latin typeface="Verdana"/>
                <a:cs typeface="Verdana"/>
              </a:rPr>
              <a:t> </a:t>
            </a:r>
            <a:r>
              <a:rPr sz="1900" spc="-30" dirty="0">
                <a:latin typeface="Verdana"/>
                <a:cs typeface="Verdana"/>
              </a:rPr>
              <a:t>a</a:t>
            </a:r>
            <a:r>
              <a:rPr sz="1900" spc="-114" dirty="0">
                <a:latin typeface="Verdana"/>
                <a:cs typeface="Verdana"/>
              </a:rPr>
              <a:t> </a:t>
            </a:r>
            <a:r>
              <a:rPr sz="1900" spc="-20" dirty="0">
                <a:latin typeface="Verdana"/>
                <a:cs typeface="Verdana"/>
              </a:rPr>
              <a:t>basis</a:t>
            </a:r>
            <a:r>
              <a:rPr sz="1900" spc="-114" dirty="0">
                <a:latin typeface="Verdana"/>
                <a:cs typeface="Verdana"/>
              </a:rPr>
              <a:t> </a:t>
            </a:r>
            <a:r>
              <a:rPr sz="1900" spc="-25" dirty="0">
                <a:latin typeface="Verdana"/>
                <a:cs typeface="Verdana"/>
              </a:rPr>
              <a:t>for </a:t>
            </a:r>
            <a:r>
              <a:rPr sz="1900" spc="-10" dirty="0">
                <a:latin typeface="Verdana"/>
                <a:cs typeface="Verdana"/>
              </a:rPr>
              <a:t>merging.</a:t>
            </a:r>
            <a:endParaRPr sz="1900" dirty="0">
              <a:latin typeface="Verdana"/>
              <a:cs typeface="Verdana"/>
            </a:endParaRPr>
          </a:p>
          <a:p>
            <a:pPr>
              <a:lnSpc>
                <a:spcPct val="100000"/>
              </a:lnSpc>
            </a:pPr>
            <a:endParaRPr sz="2150" dirty="0">
              <a:latin typeface="Verdana"/>
              <a:cs typeface="Verdana"/>
            </a:endParaRPr>
          </a:p>
          <a:p>
            <a:pPr marL="12700" marR="190500">
              <a:lnSpc>
                <a:spcPct val="123100"/>
              </a:lnSpc>
              <a:spcBef>
                <a:spcPts val="5"/>
              </a:spcBef>
            </a:pPr>
            <a:r>
              <a:rPr sz="1900" spc="95" dirty="0">
                <a:latin typeface="Verdana"/>
                <a:cs typeface="Verdana"/>
              </a:rPr>
              <a:t>When</a:t>
            </a:r>
            <a:r>
              <a:rPr sz="1900" spc="-80" dirty="0">
                <a:latin typeface="Verdana"/>
                <a:cs typeface="Verdana"/>
              </a:rPr>
              <a:t> </a:t>
            </a:r>
            <a:r>
              <a:rPr sz="1900" dirty="0">
                <a:latin typeface="Verdana"/>
                <a:cs typeface="Verdana"/>
              </a:rPr>
              <a:t>reviewing</a:t>
            </a:r>
            <a:r>
              <a:rPr sz="1900" spc="-80" dirty="0">
                <a:latin typeface="Verdana"/>
                <a:cs typeface="Verdana"/>
              </a:rPr>
              <a:t> </a:t>
            </a:r>
            <a:r>
              <a:rPr sz="1900" dirty="0">
                <a:latin typeface="Verdana"/>
                <a:cs typeface="Verdana"/>
              </a:rPr>
              <a:t>the</a:t>
            </a:r>
            <a:r>
              <a:rPr sz="1900" spc="-80" dirty="0">
                <a:latin typeface="Verdana"/>
                <a:cs typeface="Verdana"/>
              </a:rPr>
              <a:t> </a:t>
            </a:r>
            <a:r>
              <a:rPr sz="1900" dirty="0">
                <a:latin typeface="Verdana"/>
                <a:cs typeface="Verdana"/>
              </a:rPr>
              <a:t>different</a:t>
            </a:r>
            <a:r>
              <a:rPr sz="1900" spc="-80" dirty="0">
                <a:latin typeface="Verdana"/>
                <a:cs typeface="Verdana"/>
              </a:rPr>
              <a:t> </a:t>
            </a:r>
            <a:r>
              <a:rPr sz="1900" dirty="0">
                <a:latin typeface="Verdana"/>
                <a:cs typeface="Verdana"/>
              </a:rPr>
              <a:t>draft</a:t>
            </a:r>
            <a:r>
              <a:rPr sz="1900" spc="-75" dirty="0">
                <a:latin typeface="Verdana"/>
                <a:cs typeface="Verdana"/>
              </a:rPr>
              <a:t> </a:t>
            </a:r>
            <a:r>
              <a:rPr sz="1900" spc="-30" dirty="0">
                <a:latin typeface="Verdana"/>
                <a:cs typeface="Verdana"/>
              </a:rPr>
              <a:t>resolutions,</a:t>
            </a:r>
            <a:r>
              <a:rPr sz="1900" spc="-80" dirty="0">
                <a:latin typeface="Verdana"/>
                <a:cs typeface="Verdana"/>
              </a:rPr>
              <a:t> </a:t>
            </a:r>
            <a:r>
              <a:rPr sz="1900" dirty="0">
                <a:latin typeface="Verdana"/>
                <a:cs typeface="Verdana"/>
              </a:rPr>
              <a:t>look</a:t>
            </a:r>
            <a:r>
              <a:rPr sz="1900" spc="-80" dirty="0">
                <a:latin typeface="Verdana"/>
                <a:cs typeface="Verdana"/>
              </a:rPr>
              <a:t> </a:t>
            </a:r>
            <a:r>
              <a:rPr sz="1900" spc="-25" dirty="0">
                <a:latin typeface="Verdana"/>
                <a:cs typeface="Verdana"/>
              </a:rPr>
              <a:t>for</a:t>
            </a:r>
            <a:r>
              <a:rPr sz="1900" spc="-80" dirty="0">
                <a:latin typeface="Verdana"/>
                <a:cs typeface="Verdana"/>
              </a:rPr>
              <a:t> </a:t>
            </a:r>
            <a:r>
              <a:rPr sz="1900" dirty="0">
                <a:latin typeface="Verdana"/>
                <a:cs typeface="Verdana"/>
              </a:rPr>
              <a:t>elements</a:t>
            </a:r>
            <a:r>
              <a:rPr sz="1900" spc="-75" dirty="0">
                <a:latin typeface="Verdana"/>
                <a:cs typeface="Verdana"/>
              </a:rPr>
              <a:t> </a:t>
            </a:r>
            <a:r>
              <a:rPr sz="1900" dirty="0">
                <a:latin typeface="Verdana"/>
                <a:cs typeface="Verdana"/>
              </a:rPr>
              <a:t>that</a:t>
            </a:r>
            <a:r>
              <a:rPr sz="1900" spc="-80" dirty="0">
                <a:latin typeface="Verdana"/>
                <a:cs typeface="Verdana"/>
              </a:rPr>
              <a:t> </a:t>
            </a:r>
            <a:r>
              <a:rPr sz="1900" spc="-25" dirty="0">
                <a:latin typeface="Verdana"/>
                <a:cs typeface="Verdana"/>
              </a:rPr>
              <a:t>are </a:t>
            </a:r>
            <a:r>
              <a:rPr sz="1900" spc="90" dirty="0">
                <a:latin typeface="Verdana"/>
                <a:cs typeface="Verdana"/>
              </a:rPr>
              <a:t>common</a:t>
            </a:r>
            <a:r>
              <a:rPr sz="1900" spc="-90" dirty="0">
                <a:latin typeface="Verdana"/>
                <a:cs typeface="Verdana"/>
              </a:rPr>
              <a:t> </a:t>
            </a:r>
            <a:r>
              <a:rPr sz="1900" dirty="0">
                <a:latin typeface="Verdana"/>
                <a:cs typeface="Verdana"/>
              </a:rPr>
              <a:t>to</a:t>
            </a:r>
            <a:r>
              <a:rPr sz="1900" spc="-90" dirty="0">
                <a:latin typeface="Verdana"/>
                <a:cs typeface="Verdana"/>
              </a:rPr>
              <a:t> </a:t>
            </a:r>
            <a:r>
              <a:rPr sz="1900" spc="-25" dirty="0">
                <a:latin typeface="Verdana"/>
                <a:cs typeface="Verdana"/>
              </a:rPr>
              <a:t>all</a:t>
            </a:r>
            <a:r>
              <a:rPr sz="1900" spc="-85" dirty="0">
                <a:latin typeface="Verdana"/>
                <a:cs typeface="Verdana"/>
              </a:rPr>
              <a:t> </a:t>
            </a:r>
            <a:r>
              <a:rPr sz="1900" dirty="0">
                <a:latin typeface="Verdana"/>
                <a:cs typeface="Verdana"/>
              </a:rPr>
              <a:t>of</a:t>
            </a:r>
            <a:r>
              <a:rPr sz="1900" spc="-90" dirty="0">
                <a:latin typeface="Verdana"/>
                <a:cs typeface="Verdana"/>
              </a:rPr>
              <a:t> </a:t>
            </a:r>
            <a:r>
              <a:rPr sz="1900" spc="-10" dirty="0">
                <a:latin typeface="Verdana"/>
                <a:cs typeface="Verdana"/>
              </a:rPr>
              <a:t>them.</a:t>
            </a:r>
            <a:r>
              <a:rPr sz="1900" spc="-90" dirty="0">
                <a:latin typeface="Verdana"/>
                <a:cs typeface="Verdana"/>
              </a:rPr>
              <a:t> </a:t>
            </a:r>
            <a:r>
              <a:rPr sz="1900" spc="-20" dirty="0">
                <a:latin typeface="Verdana"/>
                <a:cs typeface="Verdana"/>
              </a:rPr>
              <a:t>These</a:t>
            </a:r>
            <a:r>
              <a:rPr sz="1900" spc="-85" dirty="0">
                <a:latin typeface="Verdana"/>
                <a:cs typeface="Verdana"/>
              </a:rPr>
              <a:t> </a:t>
            </a:r>
            <a:r>
              <a:rPr sz="1900" dirty="0">
                <a:latin typeface="Verdana"/>
                <a:cs typeface="Verdana"/>
              </a:rPr>
              <a:t>elements</a:t>
            </a:r>
            <a:r>
              <a:rPr sz="1900" spc="-90" dirty="0">
                <a:latin typeface="Verdana"/>
                <a:cs typeface="Verdana"/>
              </a:rPr>
              <a:t> </a:t>
            </a:r>
            <a:r>
              <a:rPr sz="1900" spc="70" dirty="0">
                <a:latin typeface="Verdana"/>
                <a:cs typeface="Verdana"/>
              </a:rPr>
              <a:t>might</a:t>
            </a:r>
            <a:r>
              <a:rPr sz="1900" spc="-85" dirty="0">
                <a:latin typeface="Verdana"/>
                <a:cs typeface="Verdana"/>
              </a:rPr>
              <a:t> </a:t>
            </a:r>
            <a:r>
              <a:rPr sz="1900" dirty="0">
                <a:latin typeface="Verdana"/>
                <a:cs typeface="Verdana"/>
              </a:rPr>
              <a:t>include</a:t>
            </a:r>
            <a:r>
              <a:rPr sz="1900" spc="-90" dirty="0">
                <a:latin typeface="Verdana"/>
                <a:cs typeface="Verdana"/>
              </a:rPr>
              <a:t> </a:t>
            </a:r>
            <a:r>
              <a:rPr sz="1900" dirty="0">
                <a:latin typeface="Verdana"/>
                <a:cs typeface="Verdana"/>
              </a:rPr>
              <a:t>general</a:t>
            </a:r>
            <a:r>
              <a:rPr sz="1900" spc="-90" dirty="0">
                <a:latin typeface="Verdana"/>
                <a:cs typeface="Verdana"/>
              </a:rPr>
              <a:t> </a:t>
            </a:r>
            <a:r>
              <a:rPr sz="1900" spc="-10" dirty="0">
                <a:latin typeface="Verdana"/>
                <a:cs typeface="Verdana"/>
              </a:rPr>
              <a:t>principles, </a:t>
            </a:r>
            <a:r>
              <a:rPr sz="1900" spc="-50" dirty="0">
                <a:latin typeface="Verdana"/>
                <a:cs typeface="Verdana"/>
              </a:rPr>
              <a:t>goals,</a:t>
            </a:r>
            <a:r>
              <a:rPr sz="1900" spc="-114" dirty="0">
                <a:latin typeface="Verdana"/>
                <a:cs typeface="Verdana"/>
              </a:rPr>
              <a:t> </a:t>
            </a:r>
            <a:r>
              <a:rPr sz="1900" spc="-10" dirty="0">
                <a:latin typeface="Verdana"/>
                <a:cs typeface="Verdana"/>
              </a:rPr>
              <a:t>or</a:t>
            </a:r>
            <a:r>
              <a:rPr sz="1900" spc="-114" dirty="0">
                <a:latin typeface="Verdana"/>
                <a:cs typeface="Verdana"/>
              </a:rPr>
              <a:t> </a:t>
            </a:r>
            <a:r>
              <a:rPr sz="1900" dirty="0">
                <a:latin typeface="Verdana"/>
                <a:cs typeface="Verdana"/>
              </a:rPr>
              <a:t>action</a:t>
            </a:r>
            <a:r>
              <a:rPr sz="1900" spc="-114" dirty="0">
                <a:latin typeface="Verdana"/>
                <a:cs typeface="Verdana"/>
              </a:rPr>
              <a:t> </a:t>
            </a:r>
            <a:r>
              <a:rPr sz="1900" spc="-25" dirty="0">
                <a:latin typeface="Verdana"/>
                <a:cs typeface="Verdana"/>
              </a:rPr>
              <a:t>points.</a:t>
            </a:r>
            <a:r>
              <a:rPr sz="1900" spc="-114" dirty="0">
                <a:latin typeface="Verdana"/>
                <a:cs typeface="Verdana"/>
              </a:rPr>
              <a:t> </a:t>
            </a:r>
            <a:r>
              <a:rPr sz="1900" dirty="0">
                <a:latin typeface="Verdana"/>
                <a:cs typeface="Verdana"/>
              </a:rPr>
              <a:t>For</a:t>
            </a:r>
            <a:r>
              <a:rPr sz="1900" spc="-114" dirty="0">
                <a:latin typeface="Verdana"/>
                <a:cs typeface="Verdana"/>
              </a:rPr>
              <a:t> </a:t>
            </a:r>
            <a:r>
              <a:rPr sz="1900" spc="-30" dirty="0">
                <a:latin typeface="Verdana"/>
                <a:cs typeface="Verdana"/>
              </a:rPr>
              <a:t>example,</a:t>
            </a:r>
            <a:r>
              <a:rPr sz="1900" spc="-110" dirty="0">
                <a:latin typeface="Verdana"/>
                <a:cs typeface="Verdana"/>
              </a:rPr>
              <a:t> </a:t>
            </a:r>
            <a:r>
              <a:rPr sz="1900" spc="-25" dirty="0">
                <a:latin typeface="Verdana"/>
                <a:cs typeface="Verdana"/>
              </a:rPr>
              <a:t>if</a:t>
            </a:r>
            <a:r>
              <a:rPr sz="1900" spc="-114" dirty="0">
                <a:latin typeface="Verdana"/>
                <a:cs typeface="Verdana"/>
              </a:rPr>
              <a:t> </a:t>
            </a:r>
            <a:r>
              <a:rPr sz="1900" spc="-25" dirty="0">
                <a:latin typeface="Verdana"/>
                <a:cs typeface="Verdana"/>
              </a:rPr>
              <a:t>all</a:t>
            </a:r>
            <a:r>
              <a:rPr sz="1900" spc="-114" dirty="0">
                <a:latin typeface="Verdana"/>
                <a:cs typeface="Verdana"/>
              </a:rPr>
              <a:t> </a:t>
            </a:r>
            <a:r>
              <a:rPr sz="1900" dirty="0">
                <a:latin typeface="Verdana"/>
                <a:cs typeface="Verdana"/>
              </a:rPr>
              <a:t>of</a:t>
            </a:r>
            <a:r>
              <a:rPr sz="1900" spc="-114" dirty="0">
                <a:latin typeface="Verdana"/>
                <a:cs typeface="Verdana"/>
              </a:rPr>
              <a:t> </a:t>
            </a:r>
            <a:r>
              <a:rPr sz="1900" dirty="0">
                <a:latin typeface="Verdana"/>
                <a:cs typeface="Verdana"/>
              </a:rPr>
              <a:t>the</a:t>
            </a:r>
            <a:r>
              <a:rPr sz="1900" spc="-114" dirty="0">
                <a:latin typeface="Verdana"/>
                <a:cs typeface="Verdana"/>
              </a:rPr>
              <a:t> </a:t>
            </a:r>
            <a:r>
              <a:rPr sz="1900" dirty="0">
                <a:latin typeface="Verdana"/>
                <a:cs typeface="Verdana"/>
              </a:rPr>
              <a:t>resolutions</a:t>
            </a:r>
            <a:r>
              <a:rPr sz="1900" spc="-110" dirty="0">
                <a:latin typeface="Verdana"/>
                <a:cs typeface="Verdana"/>
              </a:rPr>
              <a:t> </a:t>
            </a:r>
            <a:r>
              <a:rPr sz="1900" dirty="0">
                <a:latin typeface="Verdana"/>
                <a:cs typeface="Verdana"/>
              </a:rPr>
              <a:t>agree</a:t>
            </a:r>
            <a:r>
              <a:rPr sz="1900" spc="-114" dirty="0">
                <a:latin typeface="Verdana"/>
                <a:cs typeface="Verdana"/>
              </a:rPr>
              <a:t> </a:t>
            </a:r>
            <a:r>
              <a:rPr sz="1900" spc="-20" dirty="0">
                <a:latin typeface="Verdana"/>
                <a:cs typeface="Verdana"/>
              </a:rPr>
              <a:t>that </a:t>
            </a:r>
            <a:r>
              <a:rPr sz="1900" dirty="0">
                <a:latin typeface="Verdana"/>
                <a:cs typeface="Verdana"/>
              </a:rPr>
              <a:t>access</a:t>
            </a:r>
            <a:r>
              <a:rPr sz="1900" spc="-114" dirty="0">
                <a:latin typeface="Verdana"/>
                <a:cs typeface="Verdana"/>
              </a:rPr>
              <a:t> </a:t>
            </a:r>
            <a:r>
              <a:rPr sz="1900" dirty="0">
                <a:latin typeface="Verdana"/>
                <a:cs typeface="Verdana"/>
              </a:rPr>
              <a:t>to</a:t>
            </a:r>
            <a:r>
              <a:rPr sz="1900" spc="-110" dirty="0">
                <a:latin typeface="Verdana"/>
                <a:cs typeface="Verdana"/>
              </a:rPr>
              <a:t> </a:t>
            </a:r>
            <a:r>
              <a:rPr sz="1900" dirty="0">
                <a:latin typeface="Verdana"/>
                <a:cs typeface="Verdana"/>
              </a:rPr>
              <a:t>education</a:t>
            </a:r>
            <a:r>
              <a:rPr sz="1900" spc="-110" dirty="0">
                <a:latin typeface="Verdana"/>
                <a:cs typeface="Verdana"/>
              </a:rPr>
              <a:t> </a:t>
            </a:r>
            <a:r>
              <a:rPr sz="1900" spc="-40" dirty="0">
                <a:latin typeface="Verdana"/>
                <a:cs typeface="Verdana"/>
              </a:rPr>
              <a:t>is</a:t>
            </a:r>
            <a:r>
              <a:rPr sz="1900" spc="-110" dirty="0">
                <a:latin typeface="Verdana"/>
                <a:cs typeface="Verdana"/>
              </a:rPr>
              <a:t> </a:t>
            </a:r>
            <a:r>
              <a:rPr sz="1900" spc="-30" dirty="0">
                <a:latin typeface="Verdana"/>
                <a:cs typeface="Verdana"/>
              </a:rPr>
              <a:t>a</a:t>
            </a:r>
            <a:r>
              <a:rPr sz="1900" spc="-110" dirty="0">
                <a:latin typeface="Verdana"/>
                <a:cs typeface="Verdana"/>
              </a:rPr>
              <a:t> </a:t>
            </a:r>
            <a:r>
              <a:rPr sz="1900" dirty="0">
                <a:latin typeface="Verdana"/>
                <a:cs typeface="Verdana"/>
              </a:rPr>
              <a:t>basic</a:t>
            </a:r>
            <a:r>
              <a:rPr sz="1900" spc="-110" dirty="0">
                <a:latin typeface="Verdana"/>
                <a:cs typeface="Verdana"/>
              </a:rPr>
              <a:t> </a:t>
            </a:r>
            <a:r>
              <a:rPr sz="1900" spc="70" dirty="0">
                <a:latin typeface="Verdana"/>
                <a:cs typeface="Verdana"/>
              </a:rPr>
              <a:t>human</a:t>
            </a:r>
            <a:r>
              <a:rPr sz="1900" spc="-110" dirty="0">
                <a:latin typeface="Verdana"/>
                <a:cs typeface="Verdana"/>
              </a:rPr>
              <a:t> </a:t>
            </a:r>
            <a:r>
              <a:rPr sz="1900" spc="-30" dirty="0">
                <a:latin typeface="Verdana"/>
                <a:cs typeface="Verdana"/>
              </a:rPr>
              <a:t>right,</a:t>
            </a:r>
            <a:r>
              <a:rPr sz="1900" spc="-110" dirty="0">
                <a:latin typeface="Verdana"/>
                <a:cs typeface="Verdana"/>
              </a:rPr>
              <a:t> </a:t>
            </a:r>
            <a:r>
              <a:rPr sz="1900" dirty="0">
                <a:latin typeface="Verdana"/>
                <a:cs typeface="Verdana"/>
              </a:rPr>
              <a:t>this</a:t>
            </a:r>
            <a:r>
              <a:rPr sz="1900" spc="-110" dirty="0">
                <a:latin typeface="Verdana"/>
                <a:cs typeface="Verdana"/>
              </a:rPr>
              <a:t> </a:t>
            </a:r>
            <a:r>
              <a:rPr sz="1900" dirty="0">
                <a:latin typeface="Verdana"/>
                <a:cs typeface="Verdana"/>
              </a:rPr>
              <a:t>can</a:t>
            </a:r>
            <a:r>
              <a:rPr sz="1900" spc="-110" dirty="0">
                <a:latin typeface="Verdana"/>
                <a:cs typeface="Verdana"/>
              </a:rPr>
              <a:t> </a:t>
            </a:r>
            <a:r>
              <a:rPr sz="1900" spc="-45" dirty="0">
                <a:latin typeface="Verdana"/>
                <a:cs typeface="Verdana"/>
              </a:rPr>
              <a:t>serve</a:t>
            </a:r>
            <a:r>
              <a:rPr sz="1900" spc="-110" dirty="0">
                <a:latin typeface="Verdana"/>
                <a:cs typeface="Verdana"/>
              </a:rPr>
              <a:t> </a:t>
            </a:r>
            <a:r>
              <a:rPr sz="1900" spc="-50" dirty="0">
                <a:latin typeface="Verdana"/>
                <a:cs typeface="Verdana"/>
              </a:rPr>
              <a:t>as</a:t>
            </a:r>
            <a:r>
              <a:rPr sz="1900" spc="-110" dirty="0">
                <a:latin typeface="Verdana"/>
                <a:cs typeface="Verdana"/>
              </a:rPr>
              <a:t> </a:t>
            </a:r>
            <a:r>
              <a:rPr sz="1900" spc="-30" dirty="0">
                <a:latin typeface="Verdana"/>
                <a:cs typeface="Verdana"/>
              </a:rPr>
              <a:t>a</a:t>
            </a:r>
            <a:r>
              <a:rPr sz="1900" spc="-110" dirty="0">
                <a:latin typeface="Verdana"/>
                <a:cs typeface="Verdana"/>
              </a:rPr>
              <a:t> </a:t>
            </a:r>
            <a:r>
              <a:rPr sz="1900" spc="80" dirty="0">
                <a:latin typeface="Verdana"/>
                <a:cs typeface="Verdana"/>
              </a:rPr>
              <a:t>common </a:t>
            </a:r>
            <a:r>
              <a:rPr sz="1900" dirty="0">
                <a:latin typeface="Verdana"/>
                <a:cs typeface="Verdana"/>
              </a:rPr>
              <a:t>element</a:t>
            </a:r>
            <a:r>
              <a:rPr sz="1900" spc="-20" dirty="0">
                <a:latin typeface="Verdana"/>
                <a:cs typeface="Verdana"/>
              </a:rPr>
              <a:t> </a:t>
            </a:r>
            <a:r>
              <a:rPr sz="1900" spc="-25" dirty="0">
                <a:latin typeface="Verdana"/>
                <a:cs typeface="Verdana"/>
              </a:rPr>
              <a:t>for</a:t>
            </a:r>
            <a:r>
              <a:rPr sz="1900" spc="-20" dirty="0">
                <a:latin typeface="Verdana"/>
                <a:cs typeface="Verdana"/>
              </a:rPr>
              <a:t> </a:t>
            </a:r>
            <a:r>
              <a:rPr sz="1900" spc="-10" dirty="0">
                <a:latin typeface="Verdana"/>
                <a:cs typeface="Verdana"/>
              </a:rPr>
              <a:t>merging.</a:t>
            </a:r>
            <a:endParaRPr sz="1900" dirty="0">
              <a:latin typeface="Verdana"/>
              <a:cs typeface="Verdana"/>
            </a:endParaRPr>
          </a:p>
          <a:p>
            <a:pPr>
              <a:lnSpc>
                <a:spcPct val="100000"/>
              </a:lnSpc>
              <a:spcBef>
                <a:spcPts val="5"/>
              </a:spcBef>
            </a:pPr>
            <a:endParaRPr sz="2300" dirty="0">
              <a:latin typeface="Verdana"/>
              <a:cs typeface="Verdana"/>
            </a:endParaRPr>
          </a:p>
          <a:p>
            <a:pPr marL="12700" marR="5080">
              <a:lnSpc>
                <a:spcPct val="123100"/>
              </a:lnSpc>
              <a:spcBef>
                <a:spcPts val="5"/>
              </a:spcBef>
            </a:pPr>
            <a:r>
              <a:rPr sz="1900" dirty="0">
                <a:latin typeface="Verdana"/>
                <a:cs typeface="Verdana"/>
              </a:rPr>
              <a:t>Identifying</a:t>
            </a:r>
            <a:r>
              <a:rPr sz="1900" spc="-70" dirty="0">
                <a:latin typeface="Verdana"/>
                <a:cs typeface="Verdana"/>
              </a:rPr>
              <a:t> </a:t>
            </a:r>
            <a:r>
              <a:rPr sz="1900" spc="90" dirty="0">
                <a:latin typeface="Verdana"/>
                <a:cs typeface="Verdana"/>
              </a:rPr>
              <a:t>common</a:t>
            </a:r>
            <a:r>
              <a:rPr sz="1900" spc="-65" dirty="0">
                <a:latin typeface="Verdana"/>
                <a:cs typeface="Verdana"/>
              </a:rPr>
              <a:t> </a:t>
            </a:r>
            <a:r>
              <a:rPr sz="1900" dirty="0">
                <a:latin typeface="Verdana"/>
                <a:cs typeface="Verdana"/>
              </a:rPr>
              <a:t>elements</a:t>
            </a:r>
            <a:r>
              <a:rPr sz="1900" spc="-70" dirty="0">
                <a:latin typeface="Verdana"/>
                <a:cs typeface="Verdana"/>
              </a:rPr>
              <a:t> </a:t>
            </a:r>
            <a:r>
              <a:rPr sz="1900" spc="-40" dirty="0">
                <a:latin typeface="Verdana"/>
                <a:cs typeface="Verdana"/>
              </a:rPr>
              <a:t>is</a:t>
            </a:r>
            <a:r>
              <a:rPr sz="1900" spc="-65" dirty="0">
                <a:latin typeface="Verdana"/>
                <a:cs typeface="Verdana"/>
              </a:rPr>
              <a:t> </a:t>
            </a:r>
            <a:r>
              <a:rPr sz="1900" dirty="0">
                <a:latin typeface="Verdana"/>
                <a:cs typeface="Verdana"/>
              </a:rPr>
              <a:t>important</a:t>
            </a:r>
            <a:r>
              <a:rPr sz="1900" spc="-65" dirty="0">
                <a:latin typeface="Verdana"/>
                <a:cs typeface="Verdana"/>
              </a:rPr>
              <a:t> </a:t>
            </a:r>
            <a:r>
              <a:rPr sz="1900" dirty="0">
                <a:latin typeface="Verdana"/>
                <a:cs typeface="Verdana"/>
              </a:rPr>
              <a:t>because</a:t>
            </a:r>
            <a:r>
              <a:rPr sz="1900" spc="-70" dirty="0">
                <a:latin typeface="Verdana"/>
                <a:cs typeface="Verdana"/>
              </a:rPr>
              <a:t> </a:t>
            </a:r>
            <a:r>
              <a:rPr sz="1900" dirty="0">
                <a:latin typeface="Verdana"/>
                <a:cs typeface="Verdana"/>
              </a:rPr>
              <a:t>it</a:t>
            </a:r>
            <a:r>
              <a:rPr sz="1900" spc="-65" dirty="0">
                <a:latin typeface="Verdana"/>
                <a:cs typeface="Verdana"/>
              </a:rPr>
              <a:t> </a:t>
            </a:r>
            <a:r>
              <a:rPr sz="1900" dirty="0">
                <a:latin typeface="Verdana"/>
                <a:cs typeface="Verdana"/>
              </a:rPr>
              <a:t>helps</a:t>
            </a:r>
            <a:r>
              <a:rPr sz="1900" spc="-70" dirty="0">
                <a:latin typeface="Verdana"/>
                <a:cs typeface="Verdana"/>
              </a:rPr>
              <a:t> </a:t>
            </a:r>
            <a:r>
              <a:rPr sz="1900" dirty="0">
                <a:latin typeface="Verdana"/>
                <a:cs typeface="Verdana"/>
              </a:rPr>
              <a:t>establish</a:t>
            </a:r>
            <a:r>
              <a:rPr sz="1900" spc="-65" dirty="0">
                <a:latin typeface="Verdana"/>
                <a:cs typeface="Verdana"/>
              </a:rPr>
              <a:t> </a:t>
            </a:r>
            <a:r>
              <a:rPr sz="1900" spc="-50" dirty="0">
                <a:latin typeface="Verdana"/>
                <a:cs typeface="Verdana"/>
              </a:rPr>
              <a:t>a </a:t>
            </a:r>
            <a:r>
              <a:rPr sz="1900" dirty="0">
                <a:latin typeface="Verdana"/>
                <a:cs typeface="Verdana"/>
              </a:rPr>
              <a:t>starting</a:t>
            </a:r>
            <a:r>
              <a:rPr sz="1900" spc="-50" dirty="0">
                <a:latin typeface="Verdana"/>
                <a:cs typeface="Verdana"/>
              </a:rPr>
              <a:t> </a:t>
            </a:r>
            <a:r>
              <a:rPr sz="1900" dirty="0">
                <a:latin typeface="Verdana"/>
                <a:cs typeface="Verdana"/>
              </a:rPr>
              <a:t>point</a:t>
            </a:r>
            <a:r>
              <a:rPr sz="1900" spc="-50" dirty="0">
                <a:latin typeface="Verdana"/>
                <a:cs typeface="Verdana"/>
              </a:rPr>
              <a:t> </a:t>
            </a:r>
            <a:r>
              <a:rPr sz="1900" spc="-25" dirty="0">
                <a:latin typeface="Verdana"/>
                <a:cs typeface="Verdana"/>
              </a:rPr>
              <a:t>for</a:t>
            </a:r>
            <a:r>
              <a:rPr sz="1900" spc="-50" dirty="0">
                <a:latin typeface="Verdana"/>
                <a:cs typeface="Verdana"/>
              </a:rPr>
              <a:t> </a:t>
            </a:r>
            <a:r>
              <a:rPr sz="1900" dirty="0">
                <a:latin typeface="Verdana"/>
                <a:cs typeface="Verdana"/>
              </a:rPr>
              <a:t>the</a:t>
            </a:r>
            <a:r>
              <a:rPr sz="1900" spc="-50" dirty="0">
                <a:latin typeface="Verdana"/>
                <a:cs typeface="Verdana"/>
              </a:rPr>
              <a:t> </a:t>
            </a:r>
            <a:r>
              <a:rPr sz="1900" dirty="0">
                <a:latin typeface="Verdana"/>
                <a:cs typeface="Verdana"/>
              </a:rPr>
              <a:t>negotiation</a:t>
            </a:r>
            <a:r>
              <a:rPr sz="1900" spc="-50" dirty="0">
                <a:latin typeface="Verdana"/>
                <a:cs typeface="Verdana"/>
              </a:rPr>
              <a:t> </a:t>
            </a:r>
            <a:r>
              <a:rPr sz="1900" spc="-40" dirty="0">
                <a:latin typeface="Verdana"/>
                <a:cs typeface="Verdana"/>
              </a:rPr>
              <a:t>process.</a:t>
            </a:r>
            <a:r>
              <a:rPr sz="1900" spc="-50" dirty="0">
                <a:latin typeface="Verdana"/>
                <a:cs typeface="Verdana"/>
              </a:rPr>
              <a:t> </a:t>
            </a:r>
            <a:r>
              <a:rPr sz="1900" dirty="0">
                <a:latin typeface="Verdana"/>
                <a:cs typeface="Verdana"/>
              </a:rPr>
              <a:t>By</a:t>
            </a:r>
            <a:r>
              <a:rPr sz="1900" spc="-50" dirty="0">
                <a:latin typeface="Verdana"/>
                <a:cs typeface="Verdana"/>
              </a:rPr>
              <a:t> </a:t>
            </a:r>
            <a:r>
              <a:rPr sz="1900" dirty="0">
                <a:latin typeface="Verdana"/>
                <a:cs typeface="Verdana"/>
              </a:rPr>
              <a:t>focusing</a:t>
            </a:r>
            <a:r>
              <a:rPr sz="1900" spc="-45" dirty="0">
                <a:latin typeface="Verdana"/>
                <a:cs typeface="Verdana"/>
              </a:rPr>
              <a:t> </a:t>
            </a:r>
            <a:r>
              <a:rPr sz="1900" spc="55" dirty="0">
                <a:latin typeface="Verdana"/>
                <a:cs typeface="Verdana"/>
              </a:rPr>
              <a:t>on</a:t>
            </a:r>
            <a:r>
              <a:rPr sz="1900" spc="-50" dirty="0">
                <a:latin typeface="Verdana"/>
                <a:cs typeface="Verdana"/>
              </a:rPr>
              <a:t> </a:t>
            </a:r>
            <a:r>
              <a:rPr sz="1900" spc="-40" dirty="0">
                <a:latin typeface="Verdana"/>
                <a:cs typeface="Verdana"/>
              </a:rPr>
              <a:t>areas</a:t>
            </a:r>
            <a:r>
              <a:rPr sz="1900" spc="-50" dirty="0">
                <a:latin typeface="Verdana"/>
                <a:cs typeface="Verdana"/>
              </a:rPr>
              <a:t> </a:t>
            </a:r>
            <a:r>
              <a:rPr sz="1900" spc="-25" dirty="0">
                <a:latin typeface="Verdana"/>
                <a:cs typeface="Verdana"/>
              </a:rPr>
              <a:t>of </a:t>
            </a:r>
            <a:r>
              <a:rPr sz="1900" dirty="0">
                <a:latin typeface="Verdana"/>
                <a:cs typeface="Verdana"/>
              </a:rPr>
              <a:t>agreement,</a:t>
            </a:r>
            <a:r>
              <a:rPr sz="1900" spc="-60" dirty="0">
                <a:latin typeface="Verdana"/>
                <a:cs typeface="Verdana"/>
              </a:rPr>
              <a:t> </a:t>
            </a:r>
            <a:r>
              <a:rPr sz="1900" dirty="0">
                <a:latin typeface="Verdana"/>
                <a:cs typeface="Verdana"/>
              </a:rPr>
              <a:t>delegates</a:t>
            </a:r>
            <a:r>
              <a:rPr sz="1900" spc="-55" dirty="0">
                <a:latin typeface="Verdana"/>
                <a:cs typeface="Verdana"/>
              </a:rPr>
              <a:t> </a:t>
            </a:r>
            <a:r>
              <a:rPr sz="1900" dirty="0">
                <a:latin typeface="Verdana"/>
                <a:cs typeface="Verdana"/>
              </a:rPr>
              <a:t>can</a:t>
            </a:r>
            <a:r>
              <a:rPr sz="1900" spc="-55" dirty="0">
                <a:latin typeface="Verdana"/>
                <a:cs typeface="Verdana"/>
              </a:rPr>
              <a:t> </a:t>
            </a:r>
            <a:r>
              <a:rPr sz="1900" dirty="0">
                <a:latin typeface="Verdana"/>
                <a:cs typeface="Verdana"/>
              </a:rPr>
              <a:t>work</a:t>
            </a:r>
            <a:r>
              <a:rPr sz="1900" spc="-55" dirty="0">
                <a:latin typeface="Verdana"/>
                <a:cs typeface="Verdana"/>
              </a:rPr>
              <a:t> </a:t>
            </a:r>
            <a:r>
              <a:rPr sz="1900" spc="-10" dirty="0">
                <a:latin typeface="Verdana"/>
                <a:cs typeface="Verdana"/>
              </a:rPr>
              <a:t>collaboratively</a:t>
            </a:r>
            <a:r>
              <a:rPr sz="1900" spc="-60" dirty="0">
                <a:latin typeface="Verdana"/>
                <a:cs typeface="Verdana"/>
              </a:rPr>
              <a:t> </a:t>
            </a:r>
            <a:r>
              <a:rPr sz="1900" dirty="0">
                <a:latin typeface="Verdana"/>
                <a:cs typeface="Verdana"/>
              </a:rPr>
              <a:t>to</a:t>
            </a:r>
            <a:r>
              <a:rPr sz="1900" spc="-55" dirty="0">
                <a:latin typeface="Verdana"/>
                <a:cs typeface="Verdana"/>
              </a:rPr>
              <a:t> </a:t>
            </a:r>
            <a:r>
              <a:rPr sz="1900" dirty="0">
                <a:latin typeface="Verdana"/>
                <a:cs typeface="Verdana"/>
              </a:rPr>
              <a:t>merge</a:t>
            </a:r>
            <a:r>
              <a:rPr sz="1900" spc="-55" dirty="0">
                <a:latin typeface="Verdana"/>
                <a:cs typeface="Verdana"/>
              </a:rPr>
              <a:t> </a:t>
            </a:r>
            <a:r>
              <a:rPr sz="1900" dirty="0">
                <a:latin typeface="Verdana"/>
                <a:cs typeface="Verdana"/>
              </a:rPr>
              <a:t>the</a:t>
            </a:r>
            <a:r>
              <a:rPr sz="1900" spc="-55" dirty="0">
                <a:latin typeface="Verdana"/>
                <a:cs typeface="Verdana"/>
              </a:rPr>
              <a:t> </a:t>
            </a:r>
            <a:r>
              <a:rPr sz="1900" dirty="0">
                <a:latin typeface="Verdana"/>
                <a:cs typeface="Verdana"/>
              </a:rPr>
              <a:t>different</a:t>
            </a:r>
            <a:r>
              <a:rPr sz="1900" spc="-60" dirty="0">
                <a:latin typeface="Verdana"/>
                <a:cs typeface="Verdana"/>
              </a:rPr>
              <a:t> </a:t>
            </a:r>
            <a:r>
              <a:rPr sz="1900" spc="-10" dirty="0">
                <a:latin typeface="Verdana"/>
                <a:cs typeface="Verdana"/>
              </a:rPr>
              <a:t>draft </a:t>
            </a:r>
            <a:r>
              <a:rPr sz="1900" dirty="0">
                <a:latin typeface="Verdana"/>
                <a:cs typeface="Verdana"/>
              </a:rPr>
              <a:t>resolutions</a:t>
            </a:r>
            <a:r>
              <a:rPr sz="1900" spc="-130" dirty="0">
                <a:latin typeface="Verdana"/>
                <a:cs typeface="Verdana"/>
              </a:rPr>
              <a:t> </a:t>
            </a:r>
            <a:r>
              <a:rPr sz="1900" spc="-10" dirty="0">
                <a:latin typeface="Verdana"/>
                <a:cs typeface="Verdana"/>
              </a:rPr>
              <a:t>rather</a:t>
            </a:r>
            <a:r>
              <a:rPr sz="1900" spc="-125" dirty="0">
                <a:latin typeface="Verdana"/>
                <a:cs typeface="Verdana"/>
              </a:rPr>
              <a:t> </a:t>
            </a:r>
            <a:r>
              <a:rPr sz="1900" dirty="0">
                <a:latin typeface="Verdana"/>
                <a:cs typeface="Verdana"/>
              </a:rPr>
              <a:t>than</a:t>
            </a:r>
            <a:r>
              <a:rPr sz="1900" spc="-125" dirty="0">
                <a:latin typeface="Verdana"/>
                <a:cs typeface="Verdana"/>
              </a:rPr>
              <a:t> </a:t>
            </a:r>
            <a:r>
              <a:rPr sz="1900" spc="50" dirty="0">
                <a:latin typeface="Verdana"/>
                <a:cs typeface="Verdana"/>
              </a:rPr>
              <a:t>getting</a:t>
            </a:r>
            <a:r>
              <a:rPr sz="1900" spc="-125" dirty="0">
                <a:latin typeface="Verdana"/>
                <a:cs typeface="Verdana"/>
              </a:rPr>
              <a:t> </a:t>
            </a:r>
            <a:r>
              <a:rPr sz="1900" spc="75" dirty="0">
                <a:latin typeface="Verdana"/>
                <a:cs typeface="Verdana"/>
              </a:rPr>
              <a:t>bogged</a:t>
            </a:r>
            <a:r>
              <a:rPr sz="1900" spc="-125" dirty="0">
                <a:latin typeface="Verdana"/>
                <a:cs typeface="Verdana"/>
              </a:rPr>
              <a:t> </a:t>
            </a:r>
            <a:r>
              <a:rPr sz="1900" spc="75" dirty="0">
                <a:latin typeface="Verdana"/>
                <a:cs typeface="Verdana"/>
              </a:rPr>
              <a:t>down</a:t>
            </a:r>
            <a:r>
              <a:rPr sz="1900" spc="-125" dirty="0">
                <a:latin typeface="Verdana"/>
                <a:cs typeface="Verdana"/>
              </a:rPr>
              <a:t> </a:t>
            </a:r>
            <a:r>
              <a:rPr sz="1900" dirty="0">
                <a:latin typeface="Verdana"/>
                <a:cs typeface="Verdana"/>
              </a:rPr>
              <a:t>in</a:t>
            </a:r>
            <a:r>
              <a:rPr sz="1900" spc="-125" dirty="0">
                <a:latin typeface="Verdana"/>
                <a:cs typeface="Verdana"/>
              </a:rPr>
              <a:t> </a:t>
            </a:r>
            <a:r>
              <a:rPr sz="1900" spc="-40" dirty="0">
                <a:latin typeface="Verdana"/>
                <a:cs typeface="Verdana"/>
              </a:rPr>
              <a:t>areas</a:t>
            </a:r>
            <a:r>
              <a:rPr sz="1900" spc="-125" dirty="0">
                <a:latin typeface="Verdana"/>
                <a:cs typeface="Verdana"/>
              </a:rPr>
              <a:t> </a:t>
            </a:r>
            <a:r>
              <a:rPr sz="1900" dirty="0">
                <a:latin typeface="Verdana"/>
                <a:cs typeface="Verdana"/>
              </a:rPr>
              <a:t>of</a:t>
            </a:r>
            <a:r>
              <a:rPr sz="1900" spc="-125" dirty="0">
                <a:latin typeface="Verdana"/>
                <a:cs typeface="Verdana"/>
              </a:rPr>
              <a:t> </a:t>
            </a:r>
            <a:r>
              <a:rPr sz="1900" spc="-10" dirty="0">
                <a:latin typeface="Verdana"/>
                <a:cs typeface="Verdana"/>
              </a:rPr>
              <a:t>disagreement.</a:t>
            </a:r>
            <a:endParaRPr sz="1900" dirty="0">
              <a:latin typeface="Verdana"/>
              <a:cs typeface="Verdana"/>
            </a:endParaRPr>
          </a:p>
        </p:txBody>
      </p:sp>
      <p:sp>
        <p:nvSpPr>
          <p:cNvPr id="4" name="object 4"/>
          <p:cNvSpPr txBox="1">
            <a:spLocks noGrp="1"/>
          </p:cNvSpPr>
          <p:nvPr>
            <p:ph type="title"/>
          </p:nvPr>
        </p:nvSpPr>
        <p:spPr>
          <a:xfrm>
            <a:off x="8689179" y="1318199"/>
            <a:ext cx="8402955" cy="1377950"/>
          </a:xfrm>
          <a:prstGeom prst="rect">
            <a:avLst/>
          </a:prstGeom>
        </p:spPr>
        <p:txBody>
          <a:bodyPr vert="horz" wrap="square" lIns="0" tIns="12065" rIns="0" bIns="0" rtlCol="0">
            <a:spAutoFit/>
          </a:bodyPr>
          <a:lstStyle/>
          <a:p>
            <a:pPr marL="12700" marR="5080">
              <a:lnSpc>
                <a:spcPct val="115300"/>
              </a:lnSpc>
              <a:spcBef>
                <a:spcPts val="95"/>
              </a:spcBef>
            </a:pPr>
            <a:r>
              <a:rPr spc="-140" dirty="0"/>
              <a:t>Identify</a:t>
            </a:r>
            <a:r>
              <a:rPr spc="-254" dirty="0"/>
              <a:t> </a:t>
            </a:r>
            <a:r>
              <a:rPr spc="-215" dirty="0"/>
              <a:t>common</a:t>
            </a:r>
            <a:r>
              <a:rPr spc="-254" dirty="0"/>
              <a:t> </a:t>
            </a:r>
            <a:r>
              <a:rPr spc="-215" dirty="0"/>
              <a:t>elements</a:t>
            </a:r>
            <a:r>
              <a:rPr spc="-254" dirty="0"/>
              <a:t> </a:t>
            </a:r>
            <a:r>
              <a:rPr spc="-135" dirty="0"/>
              <a:t>among </a:t>
            </a:r>
            <a:r>
              <a:rPr spc="-150" dirty="0"/>
              <a:t>the</a:t>
            </a:r>
            <a:r>
              <a:rPr spc="-270" dirty="0"/>
              <a:t> </a:t>
            </a:r>
            <a:r>
              <a:rPr spc="-114" dirty="0"/>
              <a:t>different</a:t>
            </a:r>
            <a:r>
              <a:rPr spc="-265" dirty="0"/>
              <a:t> </a:t>
            </a:r>
            <a:r>
              <a:rPr spc="-95" dirty="0"/>
              <a:t>draft</a:t>
            </a:r>
            <a:r>
              <a:rPr spc="-265" dirty="0"/>
              <a:t> </a:t>
            </a:r>
            <a:r>
              <a:rPr spc="-70" dirty="0"/>
              <a:t>resolutions</a:t>
            </a:r>
          </a:p>
        </p:txBody>
      </p:sp>
      <p:pic>
        <p:nvPicPr>
          <p:cNvPr id="2" name="Audio Recording Apr 27, 2023 at 8:37:12 PM">
            <a:hlinkClick r:id="" action="ppaction://media"/>
            <a:extLst>
              <a:ext uri="{FF2B5EF4-FFF2-40B4-BE49-F238E27FC236}">
                <a16:creationId xmlns:a16="http://schemas.microsoft.com/office/drawing/2014/main" id="{16E3518D-DB6F-1303-1DC4-EB8BA074AC2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048000" y="1600774"/>
            <a:ext cx="812800" cy="812800"/>
          </a:xfrm>
          <a:prstGeom prst="rect">
            <a:avLst/>
          </a:prstGeom>
          <a:ln>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411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8758074" y="2763865"/>
            <a:ext cx="8826500" cy="5740400"/>
          </a:xfrm>
          <a:prstGeom prst="rect">
            <a:avLst/>
          </a:prstGeom>
        </p:spPr>
        <p:txBody>
          <a:bodyPr vert="horz" wrap="square" lIns="0" tIns="12065" rIns="0" bIns="0" rtlCol="0">
            <a:spAutoFit/>
          </a:bodyPr>
          <a:lstStyle/>
          <a:p>
            <a:pPr marL="12700" marR="121920">
              <a:lnSpc>
                <a:spcPct val="125000"/>
              </a:lnSpc>
              <a:spcBef>
                <a:spcPts val="95"/>
              </a:spcBef>
            </a:pPr>
            <a:r>
              <a:rPr sz="2500" b="1" dirty="0">
                <a:latin typeface="Verdana"/>
                <a:cs typeface="Verdana"/>
              </a:rPr>
              <a:t>Step</a:t>
            </a:r>
            <a:r>
              <a:rPr sz="2500" b="1" spc="-140" dirty="0">
                <a:latin typeface="Verdana"/>
                <a:cs typeface="Verdana"/>
              </a:rPr>
              <a:t> </a:t>
            </a:r>
            <a:r>
              <a:rPr sz="2500" b="1" dirty="0">
                <a:latin typeface="Verdana"/>
                <a:cs typeface="Verdana"/>
              </a:rPr>
              <a:t>three</a:t>
            </a:r>
            <a:r>
              <a:rPr sz="2500" b="1" spc="-155" dirty="0">
                <a:latin typeface="Verdana"/>
                <a:cs typeface="Verdana"/>
              </a:rPr>
              <a:t> </a:t>
            </a:r>
            <a:r>
              <a:rPr sz="2500" dirty="0">
                <a:latin typeface="Verdana"/>
                <a:cs typeface="Verdana"/>
              </a:rPr>
              <a:t>in</a:t>
            </a:r>
            <a:r>
              <a:rPr sz="2500" spc="-160" dirty="0">
                <a:latin typeface="Verdana"/>
                <a:cs typeface="Verdana"/>
              </a:rPr>
              <a:t> </a:t>
            </a:r>
            <a:r>
              <a:rPr sz="2500" spc="75" dirty="0">
                <a:latin typeface="Verdana"/>
                <a:cs typeface="Verdana"/>
              </a:rPr>
              <a:t>merging</a:t>
            </a:r>
            <a:r>
              <a:rPr sz="2500" spc="-155" dirty="0">
                <a:latin typeface="Verdana"/>
                <a:cs typeface="Verdana"/>
              </a:rPr>
              <a:t> </a:t>
            </a:r>
            <a:r>
              <a:rPr sz="2500" dirty="0">
                <a:latin typeface="Verdana"/>
                <a:cs typeface="Verdana"/>
              </a:rPr>
              <a:t>draft</a:t>
            </a:r>
            <a:r>
              <a:rPr sz="2500" spc="-160" dirty="0">
                <a:latin typeface="Verdana"/>
                <a:cs typeface="Verdana"/>
              </a:rPr>
              <a:t> </a:t>
            </a:r>
            <a:r>
              <a:rPr sz="2500" dirty="0">
                <a:latin typeface="Verdana"/>
                <a:cs typeface="Verdana"/>
              </a:rPr>
              <a:t>resolutions</a:t>
            </a:r>
            <a:r>
              <a:rPr sz="2500" spc="-160" dirty="0">
                <a:latin typeface="Verdana"/>
                <a:cs typeface="Verdana"/>
              </a:rPr>
              <a:t> </a:t>
            </a:r>
            <a:r>
              <a:rPr sz="2500" dirty="0">
                <a:latin typeface="Verdana"/>
                <a:cs typeface="Verdana"/>
              </a:rPr>
              <a:t>in</a:t>
            </a:r>
            <a:r>
              <a:rPr sz="2500" spc="-155" dirty="0">
                <a:latin typeface="Verdana"/>
                <a:cs typeface="Verdana"/>
              </a:rPr>
              <a:t> </a:t>
            </a:r>
            <a:r>
              <a:rPr lang="en-CA" sz="2500" spc="85" dirty="0">
                <a:latin typeface="Verdana"/>
                <a:cs typeface="Verdana"/>
              </a:rPr>
              <a:t>WHA</a:t>
            </a:r>
            <a:r>
              <a:rPr sz="2500" spc="160" dirty="0">
                <a:latin typeface="Verdana"/>
                <a:cs typeface="Verdana"/>
              </a:rPr>
              <a:t> </a:t>
            </a:r>
            <a:r>
              <a:rPr sz="2500" dirty="0">
                <a:latin typeface="Verdana"/>
                <a:cs typeface="Verdana"/>
              </a:rPr>
              <a:t>simulation</a:t>
            </a:r>
            <a:r>
              <a:rPr sz="2500" spc="-114" dirty="0">
                <a:latin typeface="Verdana"/>
                <a:cs typeface="Verdana"/>
              </a:rPr>
              <a:t> </a:t>
            </a:r>
            <a:r>
              <a:rPr sz="2500" spc="-55" dirty="0">
                <a:latin typeface="Verdana"/>
                <a:cs typeface="Verdana"/>
              </a:rPr>
              <a:t>is</a:t>
            </a:r>
            <a:r>
              <a:rPr sz="2500" spc="-114" dirty="0">
                <a:latin typeface="Verdana"/>
                <a:cs typeface="Verdana"/>
              </a:rPr>
              <a:t> </a:t>
            </a:r>
            <a:r>
              <a:rPr sz="2500" dirty="0">
                <a:latin typeface="Verdana"/>
                <a:cs typeface="Verdana"/>
              </a:rPr>
              <a:t>to</a:t>
            </a:r>
            <a:r>
              <a:rPr sz="2500" spc="-114" dirty="0">
                <a:latin typeface="Verdana"/>
                <a:cs typeface="Verdana"/>
              </a:rPr>
              <a:t> </a:t>
            </a:r>
            <a:r>
              <a:rPr sz="2500" dirty="0">
                <a:latin typeface="Verdana"/>
                <a:cs typeface="Verdana"/>
              </a:rPr>
              <a:t>consult</a:t>
            </a:r>
            <a:r>
              <a:rPr sz="2500" spc="-110" dirty="0">
                <a:latin typeface="Verdana"/>
                <a:cs typeface="Verdana"/>
              </a:rPr>
              <a:t> </a:t>
            </a:r>
            <a:r>
              <a:rPr sz="2500" spc="60" dirty="0">
                <a:latin typeface="Verdana"/>
                <a:cs typeface="Verdana"/>
              </a:rPr>
              <a:t>with</a:t>
            </a:r>
            <a:r>
              <a:rPr sz="2500" spc="-114" dirty="0">
                <a:latin typeface="Verdana"/>
                <a:cs typeface="Verdana"/>
              </a:rPr>
              <a:t> </a:t>
            </a:r>
            <a:r>
              <a:rPr sz="2500" dirty="0">
                <a:latin typeface="Verdana"/>
                <a:cs typeface="Verdana"/>
              </a:rPr>
              <a:t>other</a:t>
            </a:r>
            <a:r>
              <a:rPr sz="2500" spc="-114" dirty="0">
                <a:latin typeface="Verdana"/>
                <a:cs typeface="Verdana"/>
              </a:rPr>
              <a:t> </a:t>
            </a:r>
            <a:r>
              <a:rPr sz="2500" spc="-25" dirty="0">
                <a:latin typeface="Verdana"/>
                <a:cs typeface="Verdana"/>
              </a:rPr>
              <a:t>delegates.</a:t>
            </a:r>
            <a:r>
              <a:rPr sz="2500" spc="-114" dirty="0">
                <a:latin typeface="Verdana"/>
                <a:cs typeface="Verdana"/>
              </a:rPr>
              <a:t> </a:t>
            </a:r>
            <a:r>
              <a:rPr sz="2500" spc="-35" dirty="0">
                <a:latin typeface="Verdana"/>
                <a:cs typeface="Verdana"/>
              </a:rPr>
              <a:t>This</a:t>
            </a:r>
            <a:r>
              <a:rPr sz="2500" spc="-110" dirty="0">
                <a:latin typeface="Verdana"/>
                <a:cs typeface="Verdana"/>
              </a:rPr>
              <a:t> </a:t>
            </a:r>
            <a:r>
              <a:rPr sz="2500" spc="-20" dirty="0">
                <a:latin typeface="Verdana"/>
                <a:cs typeface="Verdana"/>
              </a:rPr>
              <a:t>step </a:t>
            </a:r>
            <a:r>
              <a:rPr sz="2500" spc="-35" dirty="0">
                <a:latin typeface="Verdana"/>
                <a:cs typeface="Verdana"/>
              </a:rPr>
              <a:t>involves</a:t>
            </a:r>
            <a:r>
              <a:rPr sz="2500" spc="-120" dirty="0">
                <a:latin typeface="Verdana"/>
                <a:cs typeface="Verdana"/>
              </a:rPr>
              <a:t> </a:t>
            </a:r>
            <a:r>
              <a:rPr sz="2500" dirty="0">
                <a:latin typeface="Verdana"/>
                <a:cs typeface="Verdana"/>
              </a:rPr>
              <a:t>reaching</a:t>
            </a:r>
            <a:r>
              <a:rPr sz="2500" spc="-114" dirty="0">
                <a:latin typeface="Verdana"/>
                <a:cs typeface="Verdana"/>
              </a:rPr>
              <a:t> </a:t>
            </a:r>
            <a:r>
              <a:rPr sz="2500" spc="50" dirty="0">
                <a:latin typeface="Verdana"/>
                <a:cs typeface="Verdana"/>
              </a:rPr>
              <a:t>out</a:t>
            </a:r>
            <a:r>
              <a:rPr sz="2500" spc="-120" dirty="0">
                <a:latin typeface="Verdana"/>
                <a:cs typeface="Verdana"/>
              </a:rPr>
              <a:t> </a:t>
            </a:r>
            <a:r>
              <a:rPr sz="2500" dirty="0">
                <a:latin typeface="Verdana"/>
                <a:cs typeface="Verdana"/>
              </a:rPr>
              <a:t>to</a:t>
            </a:r>
            <a:r>
              <a:rPr sz="2500" spc="-114" dirty="0">
                <a:latin typeface="Verdana"/>
                <a:cs typeface="Verdana"/>
              </a:rPr>
              <a:t> </a:t>
            </a:r>
            <a:r>
              <a:rPr sz="2500" dirty="0">
                <a:latin typeface="Verdana"/>
                <a:cs typeface="Verdana"/>
              </a:rPr>
              <a:t>the</a:t>
            </a:r>
            <a:r>
              <a:rPr sz="2500" spc="-120" dirty="0">
                <a:latin typeface="Verdana"/>
                <a:cs typeface="Verdana"/>
              </a:rPr>
              <a:t> </a:t>
            </a:r>
            <a:r>
              <a:rPr sz="2500" dirty="0">
                <a:latin typeface="Verdana"/>
                <a:cs typeface="Verdana"/>
              </a:rPr>
              <a:t>authors</a:t>
            </a:r>
            <a:r>
              <a:rPr sz="2500" spc="-114" dirty="0">
                <a:latin typeface="Verdana"/>
                <a:cs typeface="Verdana"/>
              </a:rPr>
              <a:t> </a:t>
            </a:r>
            <a:r>
              <a:rPr sz="2500" dirty="0">
                <a:latin typeface="Verdana"/>
                <a:cs typeface="Verdana"/>
              </a:rPr>
              <a:t>of</a:t>
            </a:r>
            <a:r>
              <a:rPr sz="2500" spc="-120" dirty="0">
                <a:latin typeface="Verdana"/>
                <a:cs typeface="Verdana"/>
              </a:rPr>
              <a:t> </a:t>
            </a:r>
            <a:r>
              <a:rPr sz="2500" dirty="0">
                <a:latin typeface="Verdana"/>
                <a:cs typeface="Verdana"/>
              </a:rPr>
              <a:t>the</a:t>
            </a:r>
            <a:r>
              <a:rPr sz="2500" spc="-114" dirty="0">
                <a:latin typeface="Verdana"/>
                <a:cs typeface="Verdana"/>
              </a:rPr>
              <a:t> </a:t>
            </a:r>
            <a:r>
              <a:rPr sz="2500" dirty="0">
                <a:latin typeface="Verdana"/>
                <a:cs typeface="Verdana"/>
              </a:rPr>
              <a:t>other</a:t>
            </a:r>
            <a:r>
              <a:rPr sz="2500" spc="-120" dirty="0">
                <a:latin typeface="Verdana"/>
                <a:cs typeface="Verdana"/>
              </a:rPr>
              <a:t> </a:t>
            </a:r>
            <a:r>
              <a:rPr sz="2500" spc="-10" dirty="0">
                <a:latin typeface="Verdana"/>
                <a:cs typeface="Verdana"/>
              </a:rPr>
              <a:t>draft </a:t>
            </a:r>
            <a:r>
              <a:rPr sz="2500" dirty="0">
                <a:latin typeface="Verdana"/>
                <a:cs typeface="Verdana"/>
              </a:rPr>
              <a:t>resolutions</a:t>
            </a:r>
            <a:r>
              <a:rPr sz="2500" spc="-180" dirty="0">
                <a:latin typeface="Verdana"/>
                <a:cs typeface="Verdana"/>
              </a:rPr>
              <a:t> </a:t>
            </a:r>
            <a:r>
              <a:rPr sz="2500" dirty="0">
                <a:latin typeface="Verdana"/>
                <a:cs typeface="Verdana"/>
              </a:rPr>
              <a:t>to</a:t>
            </a:r>
            <a:r>
              <a:rPr sz="2500" spc="-180" dirty="0">
                <a:latin typeface="Verdana"/>
                <a:cs typeface="Verdana"/>
              </a:rPr>
              <a:t> </a:t>
            </a:r>
            <a:r>
              <a:rPr sz="2500" spc="70" dirty="0">
                <a:latin typeface="Verdana"/>
                <a:cs typeface="Verdana"/>
              </a:rPr>
              <a:t>gauge</a:t>
            </a:r>
            <a:r>
              <a:rPr sz="2500" spc="-180" dirty="0">
                <a:latin typeface="Verdana"/>
                <a:cs typeface="Verdana"/>
              </a:rPr>
              <a:t> </a:t>
            </a:r>
            <a:r>
              <a:rPr sz="2500" dirty="0">
                <a:latin typeface="Verdana"/>
                <a:cs typeface="Verdana"/>
              </a:rPr>
              <a:t>their</a:t>
            </a:r>
            <a:r>
              <a:rPr sz="2500" spc="-180" dirty="0">
                <a:latin typeface="Verdana"/>
                <a:cs typeface="Verdana"/>
              </a:rPr>
              <a:t> </a:t>
            </a:r>
            <a:r>
              <a:rPr sz="2500" dirty="0">
                <a:latin typeface="Verdana"/>
                <a:cs typeface="Verdana"/>
              </a:rPr>
              <a:t>interest</a:t>
            </a:r>
            <a:r>
              <a:rPr sz="2500" spc="-180" dirty="0">
                <a:latin typeface="Verdana"/>
                <a:cs typeface="Verdana"/>
              </a:rPr>
              <a:t> </a:t>
            </a:r>
            <a:r>
              <a:rPr sz="2500" dirty="0">
                <a:latin typeface="Verdana"/>
                <a:cs typeface="Verdana"/>
              </a:rPr>
              <a:t>in</a:t>
            </a:r>
            <a:r>
              <a:rPr sz="2500" spc="-180" dirty="0">
                <a:latin typeface="Verdana"/>
                <a:cs typeface="Verdana"/>
              </a:rPr>
              <a:t> </a:t>
            </a:r>
            <a:r>
              <a:rPr sz="2500" spc="75" dirty="0">
                <a:latin typeface="Verdana"/>
                <a:cs typeface="Verdana"/>
              </a:rPr>
              <a:t>merging</a:t>
            </a:r>
            <a:r>
              <a:rPr sz="2500" spc="-180" dirty="0">
                <a:latin typeface="Verdana"/>
                <a:cs typeface="Verdana"/>
              </a:rPr>
              <a:t> </a:t>
            </a:r>
            <a:r>
              <a:rPr sz="2500" spc="-10" dirty="0">
                <a:latin typeface="Verdana"/>
                <a:cs typeface="Verdana"/>
              </a:rPr>
              <a:t>their </a:t>
            </a:r>
            <a:r>
              <a:rPr sz="2500" dirty="0">
                <a:latin typeface="Verdana"/>
                <a:cs typeface="Verdana"/>
              </a:rPr>
              <a:t>resolutions</a:t>
            </a:r>
            <a:r>
              <a:rPr sz="2500" spc="-200" dirty="0">
                <a:latin typeface="Verdana"/>
                <a:cs typeface="Verdana"/>
              </a:rPr>
              <a:t> </a:t>
            </a:r>
            <a:r>
              <a:rPr sz="2500" spc="60" dirty="0">
                <a:latin typeface="Verdana"/>
                <a:cs typeface="Verdana"/>
              </a:rPr>
              <a:t>with</a:t>
            </a:r>
            <a:r>
              <a:rPr sz="2500" spc="-195" dirty="0">
                <a:latin typeface="Verdana"/>
                <a:cs typeface="Verdana"/>
              </a:rPr>
              <a:t> </a:t>
            </a:r>
            <a:r>
              <a:rPr sz="2500" spc="-10" dirty="0">
                <a:latin typeface="Verdana"/>
                <a:cs typeface="Verdana"/>
              </a:rPr>
              <a:t>yours.</a:t>
            </a:r>
            <a:endParaRPr sz="2500" dirty="0">
              <a:latin typeface="Verdana"/>
              <a:cs typeface="Verdana"/>
            </a:endParaRPr>
          </a:p>
          <a:p>
            <a:pPr>
              <a:lnSpc>
                <a:spcPct val="100000"/>
              </a:lnSpc>
              <a:spcBef>
                <a:spcPts val="45"/>
              </a:spcBef>
            </a:pPr>
            <a:endParaRPr sz="3050" dirty="0">
              <a:latin typeface="Verdana"/>
              <a:cs typeface="Verdana"/>
            </a:endParaRPr>
          </a:p>
          <a:p>
            <a:pPr marL="12700" marR="5080">
              <a:lnSpc>
                <a:spcPct val="125000"/>
              </a:lnSpc>
            </a:pPr>
            <a:r>
              <a:rPr sz="2500" dirty="0">
                <a:latin typeface="Verdana"/>
                <a:cs typeface="Verdana"/>
              </a:rPr>
              <a:t>Consulting</a:t>
            </a:r>
            <a:r>
              <a:rPr sz="2500" spc="-114" dirty="0">
                <a:latin typeface="Verdana"/>
                <a:cs typeface="Verdana"/>
              </a:rPr>
              <a:t> </a:t>
            </a:r>
            <a:r>
              <a:rPr sz="2500" spc="60" dirty="0">
                <a:latin typeface="Verdana"/>
                <a:cs typeface="Verdana"/>
              </a:rPr>
              <a:t>with</a:t>
            </a:r>
            <a:r>
              <a:rPr sz="2500" spc="-105" dirty="0">
                <a:latin typeface="Verdana"/>
                <a:cs typeface="Verdana"/>
              </a:rPr>
              <a:t> </a:t>
            </a:r>
            <a:r>
              <a:rPr sz="2500" dirty="0">
                <a:latin typeface="Verdana"/>
                <a:cs typeface="Verdana"/>
              </a:rPr>
              <a:t>other</a:t>
            </a:r>
            <a:r>
              <a:rPr sz="2500" spc="-105" dirty="0">
                <a:latin typeface="Verdana"/>
                <a:cs typeface="Verdana"/>
              </a:rPr>
              <a:t> </a:t>
            </a:r>
            <a:r>
              <a:rPr sz="2500" dirty="0">
                <a:latin typeface="Verdana"/>
                <a:cs typeface="Verdana"/>
              </a:rPr>
              <a:t>delegates</a:t>
            </a:r>
            <a:r>
              <a:rPr sz="2500" spc="-105" dirty="0">
                <a:latin typeface="Verdana"/>
                <a:cs typeface="Verdana"/>
              </a:rPr>
              <a:t> </a:t>
            </a:r>
            <a:r>
              <a:rPr sz="2500" spc="-55" dirty="0">
                <a:latin typeface="Verdana"/>
                <a:cs typeface="Verdana"/>
              </a:rPr>
              <a:t>is</a:t>
            </a:r>
            <a:r>
              <a:rPr sz="2500" spc="-105" dirty="0">
                <a:latin typeface="Verdana"/>
                <a:cs typeface="Verdana"/>
              </a:rPr>
              <a:t> </a:t>
            </a:r>
            <a:r>
              <a:rPr sz="2500" dirty="0">
                <a:latin typeface="Verdana"/>
                <a:cs typeface="Verdana"/>
              </a:rPr>
              <a:t>an</a:t>
            </a:r>
            <a:r>
              <a:rPr sz="2500" spc="-105" dirty="0">
                <a:latin typeface="Verdana"/>
                <a:cs typeface="Verdana"/>
              </a:rPr>
              <a:t> </a:t>
            </a:r>
            <a:r>
              <a:rPr sz="2500" spc="45" dirty="0">
                <a:latin typeface="Verdana"/>
                <a:cs typeface="Verdana"/>
              </a:rPr>
              <a:t>important</a:t>
            </a:r>
            <a:r>
              <a:rPr sz="2500" spc="-105" dirty="0">
                <a:latin typeface="Verdana"/>
                <a:cs typeface="Verdana"/>
              </a:rPr>
              <a:t> </a:t>
            </a:r>
            <a:r>
              <a:rPr sz="2500" dirty="0">
                <a:latin typeface="Verdana"/>
                <a:cs typeface="Verdana"/>
              </a:rPr>
              <a:t>part</a:t>
            </a:r>
            <a:r>
              <a:rPr sz="2500" spc="-105" dirty="0">
                <a:latin typeface="Verdana"/>
                <a:cs typeface="Verdana"/>
              </a:rPr>
              <a:t> </a:t>
            </a:r>
            <a:r>
              <a:rPr sz="2500" spc="-25" dirty="0">
                <a:latin typeface="Verdana"/>
                <a:cs typeface="Verdana"/>
              </a:rPr>
              <a:t>of </a:t>
            </a:r>
            <a:r>
              <a:rPr sz="2500" dirty="0">
                <a:latin typeface="Verdana"/>
                <a:cs typeface="Verdana"/>
              </a:rPr>
              <a:t>the</a:t>
            </a:r>
            <a:r>
              <a:rPr sz="2500" spc="-95" dirty="0">
                <a:latin typeface="Verdana"/>
                <a:cs typeface="Verdana"/>
              </a:rPr>
              <a:t> </a:t>
            </a:r>
            <a:r>
              <a:rPr sz="2500" dirty="0">
                <a:latin typeface="Verdana"/>
                <a:cs typeface="Verdana"/>
              </a:rPr>
              <a:t>negotiation</a:t>
            </a:r>
            <a:r>
              <a:rPr sz="2500" spc="-90" dirty="0">
                <a:latin typeface="Verdana"/>
                <a:cs typeface="Verdana"/>
              </a:rPr>
              <a:t> </a:t>
            </a:r>
            <a:r>
              <a:rPr sz="2500" dirty="0">
                <a:latin typeface="Verdana"/>
                <a:cs typeface="Verdana"/>
              </a:rPr>
              <a:t>process</a:t>
            </a:r>
            <a:r>
              <a:rPr sz="2500" spc="-95" dirty="0">
                <a:latin typeface="Verdana"/>
                <a:cs typeface="Verdana"/>
              </a:rPr>
              <a:t> </a:t>
            </a:r>
            <a:r>
              <a:rPr sz="2500" dirty="0">
                <a:latin typeface="Verdana"/>
                <a:cs typeface="Verdana"/>
              </a:rPr>
              <a:t>because</a:t>
            </a:r>
            <a:r>
              <a:rPr sz="2500" spc="-90" dirty="0">
                <a:latin typeface="Verdana"/>
                <a:cs typeface="Verdana"/>
              </a:rPr>
              <a:t> </a:t>
            </a:r>
            <a:r>
              <a:rPr sz="2500" dirty="0">
                <a:latin typeface="Verdana"/>
                <a:cs typeface="Verdana"/>
              </a:rPr>
              <a:t>it</a:t>
            </a:r>
            <a:r>
              <a:rPr sz="2500" spc="-90" dirty="0">
                <a:latin typeface="Verdana"/>
                <a:cs typeface="Verdana"/>
              </a:rPr>
              <a:t> </a:t>
            </a:r>
            <a:r>
              <a:rPr sz="2500" dirty="0">
                <a:latin typeface="Verdana"/>
                <a:cs typeface="Verdana"/>
              </a:rPr>
              <a:t>allows</a:t>
            </a:r>
            <a:r>
              <a:rPr sz="2500" spc="-95" dirty="0">
                <a:latin typeface="Verdana"/>
                <a:cs typeface="Verdana"/>
              </a:rPr>
              <a:t> </a:t>
            </a:r>
            <a:r>
              <a:rPr sz="2500" spc="-10" dirty="0">
                <a:latin typeface="Verdana"/>
                <a:cs typeface="Verdana"/>
              </a:rPr>
              <a:t>you</a:t>
            </a:r>
            <a:r>
              <a:rPr sz="2500" spc="-90" dirty="0">
                <a:latin typeface="Verdana"/>
                <a:cs typeface="Verdana"/>
              </a:rPr>
              <a:t> </a:t>
            </a:r>
            <a:r>
              <a:rPr sz="2500" spc="-25" dirty="0">
                <a:latin typeface="Verdana"/>
                <a:cs typeface="Verdana"/>
              </a:rPr>
              <a:t>to</a:t>
            </a:r>
            <a:r>
              <a:rPr sz="2500" spc="625" dirty="0">
                <a:latin typeface="Verdana"/>
                <a:cs typeface="Verdana"/>
              </a:rPr>
              <a:t> </a:t>
            </a:r>
            <a:r>
              <a:rPr sz="2500" dirty="0">
                <a:latin typeface="Verdana"/>
                <a:cs typeface="Verdana"/>
              </a:rPr>
              <a:t>gather</a:t>
            </a:r>
            <a:r>
              <a:rPr sz="2500" spc="-90" dirty="0">
                <a:latin typeface="Verdana"/>
                <a:cs typeface="Verdana"/>
              </a:rPr>
              <a:t> </a:t>
            </a:r>
            <a:r>
              <a:rPr sz="2500" spc="65" dirty="0">
                <a:latin typeface="Verdana"/>
                <a:cs typeface="Verdana"/>
              </a:rPr>
              <a:t>input</a:t>
            </a:r>
            <a:r>
              <a:rPr sz="2500" spc="-90" dirty="0">
                <a:latin typeface="Verdana"/>
                <a:cs typeface="Verdana"/>
              </a:rPr>
              <a:t> </a:t>
            </a:r>
            <a:r>
              <a:rPr sz="2500" spc="70" dirty="0">
                <a:latin typeface="Verdana"/>
                <a:cs typeface="Verdana"/>
              </a:rPr>
              <a:t>and</a:t>
            </a:r>
            <a:r>
              <a:rPr sz="2500" spc="-90" dirty="0">
                <a:latin typeface="Verdana"/>
                <a:cs typeface="Verdana"/>
              </a:rPr>
              <a:t> </a:t>
            </a:r>
            <a:r>
              <a:rPr sz="2500" dirty="0">
                <a:latin typeface="Verdana"/>
                <a:cs typeface="Verdana"/>
              </a:rPr>
              <a:t>feedback</a:t>
            </a:r>
            <a:r>
              <a:rPr sz="2500" spc="-90" dirty="0">
                <a:latin typeface="Verdana"/>
                <a:cs typeface="Verdana"/>
              </a:rPr>
              <a:t> </a:t>
            </a:r>
            <a:r>
              <a:rPr sz="2500" dirty="0">
                <a:latin typeface="Verdana"/>
                <a:cs typeface="Verdana"/>
              </a:rPr>
              <a:t>from</a:t>
            </a:r>
            <a:r>
              <a:rPr sz="2500" spc="-90" dirty="0">
                <a:latin typeface="Verdana"/>
                <a:cs typeface="Verdana"/>
              </a:rPr>
              <a:t> </a:t>
            </a:r>
            <a:r>
              <a:rPr sz="2500" dirty="0">
                <a:latin typeface="Verdana"/>
                <a:cs typeface="Verdana"/>
              </a:rPr>
              <a:t>different</a:t>
            </a:r>
            <a:r>
              <a:rPr sz="2500" spc="-90" dirty="0">
                <a:latin typeface="Verdana"/>
                <a:cs typeface="Verdana"/>
              </a:rPr>
              <a:t> </a:t>
            </a:r>
            <a:r>
              <a:rPr sz="2500" spc="-10" dirty="0">
                <a:latin typeface="Verdana"/>
                <a:cs typeface="Verdana"/>
              </a:rPr>
              <a:t>perspectives. </a:t>
            </a:r>
            <a:r>
              <a:rPr sz="2500" spc="-35" dirty="0">
                <a:latin typeface="Verdana"/>
                <a:cs typeface="Verdana"/>
              </a:rPr>
              <a:t>This</a:t>
            </a:r>
            <a:r>
              <a:rPr sz="2500" spc="-195" dirty="0">
                <a:latin typeface="Verdana"/>
                <a:cs typeface="Verdana"/>
              </a:rPr>
              <a:t> </a:t>
            </a:r>
            <a:r>
              <a:rPr sz="2500" spc="55" dirty="0">
                <a:latin typeface="Verdana"/>
                <a:cs typeface="Verdana"/>
              </a:rPr>
              <a:t>can</a:t>
            </a:r>
            <a:r>
              <a:rPr sz="2500" spc="-190" dirty="0">
                <a:latin typeface="Verdana"/>
                <a:cs typeface="Verdana"/>
              </a:rPr>
              <a:t> </a:t>
            </a:r>
            <a:r>
              <a:rPr sz="2500" spc="55" dirty="0">
                <a:latin typeface="Verdana"/>
                <a:cs typeface="Verdana"/>
              </a:rPr>
              <a:t>help</a:t>
            </a:r>
            <a:r>
              <a:rPr sz="2500" spc="-195" dirty="0">
                <a:latin typeface="Verdana"/>
                <a:cs typeface="Verdana"/>
              </a:rPr>
              <a:t> </a:t>
            </a:r>
            <a:r>
              <a:rPr sz="2500" dirty="0">
                <a:latin typeface="Verdana"/>
                <a:cs typeface="Verdana"/>
              </a:rPr>
              <a:t>to</a:t>
            </a:r>
            <a:r>
              <a:rPr sz="2500" spc="-190" dirty="0">
                <a:latin typeface="Verdana"/>
                <a:cs typeface="Verdana"/>
              </a:rPr>
              <a:t> </a:t>
            </a:r>
            <a:r>
              <a:rPr sz="2500" dirty="0">
                <a:latin typeface="Verdana"/>
                <a:cs typeface="Verdana"/>
              </a:rPr>
              <a:t>identify</a:t>
            </a:r>
            <a:r>
              <a:rPr sz="2500" spc="-190" dirty="0">
                <a:latin typeface="Verdana"/>
                <a:cs typeface="Verdana"/>
              </a:rPr>
              <a:t> </a:t>
            </a:r>
            <a:r>
              <a:rPr sz="2500" spc="-50" dirty="0">
                <a:latin typeface="Verdana"/>
                <a:cs typeface="Verdana"/>
              </a:rPr>
              <a:t>areas</a:t>
            </a:r>
            <a:r>
              <a:rPr sz="2500" spc="-195" dirty="0">
                <a:latin typeface="Verdana"/>
                <a:cs typeface="Verdana"/>
              </a:rPr>
              <a:t> </a:t>
            </a:r>
            <a:r>
              <a:rPr sz="2500" dirty="0">
                <a:latin typeface="Verdana"/>
                <a:cs typeface="Verdana"/>
              </a:rPr>
              <a:t>of</a:t>
            </a:r>
            <a:r>
              <a:rPr sz="2500" spc="-190" dirty="0">
                <a:latin typeface="Verdana"/>
                <a:cs typeface="Verdana"/>
              </a:rPr>
              <a:t> </a:t>
            </a:r>
            <a:r>
              <a:rPr sz="2500" spc="45" dirty="0">
                <a:latin typeface="Verdana"/>
                <a:cs typeface="Verdana"/>
              </a:rPr>
              <a:t>agreement</a:t>
            </a:r>
            <a:r>
              <a:rPr sz="2500" spc="-190" dirty="0">
                <a:latin typeface="Verdana"/>
                <a:cs typeface="Verdana"/>
              </a:rPr>
              <a:t> </a:t>
            </a:r>
            <a:r>
              <a:rPr sz="2500" spc="45" dirty="0">
                <a:latin typeface="Verdana"/>
                <a:cs typeface="Verdana"/>
              </a:rPr>
              <a:t>and </a:t>
            </a:r>
            <a:r>
              <a:rPr sz="2500" dirty="0">
                <a:latin typeface="Verdana"/>
                <a:cs typeface="Verdana"/>
              </a:rPr>
              <a:t>disagreement</a:t>
            </a:r>
            <a:r>
              <a:rPr sz="2500" spc="-145" dirty="0">
                <a:latin typeface="Verdana"/>
                <a:cs typeface="Verdana"/>
              </a:rPr>
              <a:t> </a:t>
            </a:r>
            <a:r>
              <a:rPr sz="2500" spc="70" dirty="0">
                <a:latin typeface="Verdana"/>
                <a:cs typeface="Verdana"/>
              </a:rPr>
              <a:t>and</a:t>
            </a:r>
            <a:r>
              <a:rPr sz="2500" spc="-140" dirty="0">
                <a:latin typeface="Verdana"/>
                <a:cs typeface="Verdana"/>
              </a:rPr>
              <a:t> </a:t>
            </a:r>
            <a:r>
              <a:rPr sz="2500" spc="55" dirty="0">
                <a:latin typeface="Verdana"/>
                <a:cs typeface="Verdana"/>
              </a:rPr>
              <a:t>can</a:t>
            </a:r>
            <a:r>
              <a:rPr sz="2500" spc="-140" dirty="0">
                <a:latin typeface="Verdana"/>
                <a:cs typeface="Verdana"/>
              </a:rPr>
              <a:t> </a:t>
            </a:r>
            <a:r>
              <a:rPr sz="2500" spc="-30" dirty="0">
                <a:latin typeface="Verdana"/>
                <a:cs typeface="Verdana"/>
              </a:rPr>
              <a:t>also</a:t>
            </a:r>
            <a:r>
              <a:rPr sz="2500" spc="-140" dirty="0">
                <a:latin typeface="Verdana"/>
                <a:cs typeface="Verdana"/>
              </a:rPr>
              <a:t> </a:t>
            </a:r>
            <a:r>
              <a:rPr sz="2500" spc="55" dirty="0">
                <a:latin typeface="Verdana"/>
                <a:cs typeface="Verdana"/>
              </a:rPr>
              <a:t>help</a:t>
            </a:r>
            <a:r>
              <a:rPr sz="2500" spc="-140" dirty="0">
                <a:latin typeface="Verdana"/>
                <a:cs typeface="Verdana"/>
              </a:rPr>
              <a:t> </a:t>
            </a:r>
            <a:r>
              <a:rPr sz="2500" dirty="0">
                <a:latin typeface="Verdana"/>
                <a:cs typeface="Verdana"/>
              </a:rPr>
              <a:t>to</a:t>
            </a:r>
            <a:r>
              <a:rPr sz="2500" spc="-145" dirty="0">
                <a:latin typeface="Verdana"/>
                <a:cs typeface="Verdana"/>
              </a:rPr>
              <a:t> </a:t>
            </a:r>
            <a:r>
              <a:rPr sz="2500" spc="65" dirty="0">
                <a:latin typeface="Verdana"/>
                <a:cs typeface="Verdana"/>
              </a:rPr>
              <a:t>build</a:t>
            </a:r>
            <a:r>
              <a:rPr sz="2500" spc="-140" dirty="0">
                <a:latin typeface="Verdana"/>
                <a:cs typeface="Verdana"/>
              </a:rPr>
              <a:t> </a:t>
            </a:r>
            <a:r>
              <a:rPr sz="2500" spc="-10" dirty="0">
                <a:latin typeface="Verdana"/>
                <a:cs typeface="Verdana"/>
              </a:rPr>
              <a:t>relationships </a:t>
            </a:r>
            <a:r>
              <a:rPr sz="2500" spc="70" dirty="0">
                <a:latin typeface="Verdana"/>
                <a:cs typeface="Verdana"/>
              </a:rPr>
              <a:t>and</a:t>
            </a:r>
            <a:r>
              <a:rPr sz="2500" spc="-204" dirty="0">
                <a:latin typeface="Verdana"/>
                <a:cs typeface="Verdana"/>
              </a:rPr>
              <a:t> </a:t>
            </a:r>
            <a:r>
              <a:rPr sz="2500" spc="-10" dirty="0">
                <a:latin typeface="Verdana"/>
                <a:cs typeface="Verdana"/>
              </a:rPr>
              <a:t>trust</a:t>
            </a:r>
            <a:r>
              <a:rPr sz="2500" spc="-204" dirty="0">
                <a:latin typeface="Verdana"/>
                <a:cs typeface="Verdana"/>
              </a:rPr>
              <a:t> </a:t>
            </a:r>
            <a:r>
              <a:rPr sz="2500" spc="60" dirty="0">
                <a:latin typeface="Verdana"/>
                <a:cs typeface="Verdana"/>
              </a:rPr>
              <a:t>between</a:t>
            </a:r>
            <a:r>
              <a:rPr sz="2500" spc="-204" dirty="0">
                <a:latin typeface="Verdana"/>
                <a:cs typeface="Verdana"/>
              </a:rPr>
              <a:t> </a:t>
            </a:r>
            <a:r>
              <a:rPr sz="2500" spc="-10" dirty="0">
                <a:latin typeface="Verdana"/>
                <a:cs typeface="Verdana"/>
              </a:rPr>
              <a:t>delegates.</a:t>
            </a:r>
            <a:endParaRPr sz="2500" dirty="0">
              <a:latin typeface="Verdana"/>
              <a:cs typeface="Verdana"/>
            </a:endParaRPr>
          </a:p>
        </p:txBody>
      </p:sp>
      <p:sp>
        <p:nvSpPr>
          <p:cNvPr id="4" name="object 4"/>
          <p:cNvSpPr txBox="1">
            <a:spLocks noGrp="1"/>
          </p:cNvSpPr>
          <p:nvPr>
            <p:ph type="title"/>
          </p:nvPr>
        </p:nvSpPr>
        <p:spPr>
          <a:xfrm>
            <a:off x="8758074" y="1476665"/>
            <a:ext cx="7814945" cy="612140"/>
          </a:xfrm>
          <a:prstGeom prst="rect">
            <a:avLst/>
          </a:prstGeom>
        </p:spPr>
        <p:txBody>
          <a:bodyPr vert="horz" wrap="square" lIns="0" tIns="12700" rIns="0" bIns="0" rtlCol="0">
            <a:spAutoFit/>
          </a:bodyPr>
          <a:lstStyle/>
          <a:p>
            <a:pPr marL="12700">
              <a:lnSpc>
                <a:spcPct val="100000"/>
              </a:lnSpc>
              <a:spcBef>
                <a:spcPts val="100"/>
              </a:spcBef>
            </a:pPr>
            <a:r>
              <a:rPr spc="-215" dirty="0"/>
              <a:t>Consulting</a:t>
            </a:r>
            <a:r>
              <a:rPr spc="-245" dirty="0"/>
              <a:t> </a:t>
            </a:r>
            <a:r>
              <a:rPr spc="-155" dirty="0"/>
              <a:t>with</a:t>
            </a:r>
            <a:r>
              <a:rPr spc="-245" dirty="0"/>
              <a:t> </a:t>
            </a:r>
            <a:r>
              <a:rPr spc="-130" dirty="0"/>
              <a:t>other</a:t>
            </a:r>
            <a:r>
              <a:rPr spc="-245" dirty="0"/>
              <a:t> </a:t>
            </a:r>
            <a:r>
              <a:rPr spc="-280" dirty="0"/>
              <a:t>delegates</a:t>
            </a:r>
          </a:p>
        </p:txBody>
      </p:sp>
      <p:pic>
        <p:nvPicPr>
          <p:cNvPr id="2" name="Audio Recording Apr 27, 2023 at 8:38:09 PM">
            <a:hlinkClick r:id="" action="ppaction://media"/>
            <a:extLst>
              <a:ext uri="{FF2B5EF4-FFF2-40B4-BE49-F238E27FC236}">
                <a16:creationId xmlns:a16="http://schemas.microsoft.com/office/drawing/2014/main" id="{A3EDB891-4CF3-EB43-A5BE-6D7B7D4AF1C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048000" y="1476665"/>
            <a:ext cx="812800" cy="812800"/>
          </a:xfrm>
          <a:prstGeom prst="rect">
            <a:avLst/>
          </a:prstGeom>
          <a:ln>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123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1300378" y="11"/>
            <a:ext cx="6905625" cy="10287000"/>
          </a:xfrm>
          <a:custGeom>
            <a:avLst/>
            <a:gdLst/>
            <a:ahLst/>
            <a:cxnLst/>
            <a:rect l="l" t="t" r="r" b="b"/>
            <a:pathLst>
              <a:path w="6905625" h="10287000">
                <a:moveTo>
                  <a:pt x="6905472" y="5129149"/>
                </a:moveTo>
                <a:lnTo>
                  <a:pt x="4864176" y="5129149"/>
                </a:lnTo>
                <a:lnTo>
                  <a:pt x="4864176" y="3123514"/>
                </a:lnTo>
                <a:lnTo>
                  <a:pt x="4098721" y="3123514"/>
                </a:lnTo>
                <a:lnTo>
                  <a:pt x="4098721" y="0"/>
                </a:lnTo>
                <a:lnTo>
                  <a:pt x="0" y="0"/>
                </a:lnTo>
                <a:lnTo>
                  <a:pt x="0" y="5129149"/>
                </a:lnTo>
                <a:lnTo>
                  <a:pt x="1735531" y="5129149"/>
                </a:lnTo>
                <a:lnTo>
                  <a:pt x="1735531" y="6981139"/>
                </a:lnTo>
                <a:lnTo>
                  <a:pt x="2806738" y="6981139"/>
                </a:lnTo>
                <a:lnTo>
                  <a:pt x="2806738" y="10286987"/>
                </a:lnTo>
                <a:lnTo>
                  <a:pt x="6905472" y="10286987"/>
                </a:lnTo>
                <a:lnTo>
                  <a:pt x="6905472" y="5129149"/>
                </a:lnTo>
                <a:close/>
              </a:path>
            </a:pathLst>
          </a:custGeom>
          <a:solidFill>
            <a:srgbClr val="0CAAEC"/>
          </a:solidFill>
        </p:spPr>
        <p:txBody>
          <a:bodyPr wrap="square" lIns="0" tIns="0" rIns="0" bIns="0" rtlCol="0"/>
          <a:lstStyle/>
          <a:p>
            <a:endParaRPr/>
          </a:p>
        </p:txBody>
      </p:sp>
      <p:sp>
        <p:nvSpPr>
          <p:cNvPr id="6" name="object 3">
            <a:extLst>
              <a:ext uri="{FF2B5EF4-FFF2-40B4-BE49-F238E27FC236}">
                <a16:creationId xmlns:a16="http://schemas.microsoft.com/office/drawing/2014/main" id="{7210B3BB-3CCB-FA8D-6B24-5D2DEBCA509C}"/>
              </a:ext>
            </a:extLst>
          </p:cNvPr>
          <p:cNvSpPr txBox="1"/>
          <p:nvPr/>
        </p:nvSpPr>
        <p:spPr>
          <a:xfrm>
            <a:off x="8206002" y="145017"/>
            <a:ext cx="10081997" cy="10086416"/>
          </a:xfrm>
          <a:prstGeom prst="rect">
            <a:avLst/>
          </a:prstGeom>
        </p:spPr>
        <p:txBody>
          <a:bodyPr vert="horz" wrap="square" lIns="0" tIns="12065" rIns="0" bIns="0" rtlCol="0">
            <a:spAutoFit/>
          </a:bodyPr>
          <a:lstStyle/>
          <a:p>
            <a:pPr marL="12700" marR="982344">
              <a:lnSpc>
                <a:spcPct val="125000"/>
              </a:lnSpc>
              <a:spcBef>
                <a:spcPts val="95"/>
              </a:spcBef>
            </a:pPr>
            <a:r>
              <a:rPr sz="2400" dirty="0">
                <a:latin typeface="Verdana"/>
                <a:cs typeface="Verdana"/>
              </a:rPr>
              <a:t>Here</a:t>
            </a:r>
            <a:r>
              <a:rPr sz="2400" spc="-110" dirty="0">
                <a:latin typeface="Verdana"/>
                <a:cs typeface="Verdana"/>
              </a:rPr>
              <a:t> </a:t>
            </a:r>
            <a:r>
              <a:rPr sz="2400" spc="-10" dirty="0">
                <a:latin typeface="Verdana"/>
                <a:cs typeface="Verdana"/>
              </a:rPr>
              <a:t>are</a:t>
            </a:r>
            <a:r>
              <a:rPr sz="2400" spc="-105" dirty="0">
                <a:latin typeface="Verdana"/>
                <a:cs typeface="Verdana"/>
              </a:rPr>
              <a:t> </a:t>
            </a:r>
            <a:r>
              <a:rPr sz="2400" spc="55" dirty="0">
                <a:latin typeface="Verdana"/>
                <a:cs typeface="Verdana"/>
              </a:rPr>
              <a:t>some</a:t>
            </a:r>
            <a:r>
              <a:rPr sz="2400" spc="-105" dirty="0">
                <a:latin typeface="Verdana"/>
                <a:cs typeface="Verdana"/>
              </a:rPr>
              <a:t> </a:t>
            </a:r>
            <a:r>
              <a:rPr sz="2400" dirty="0">
                <a:latin typeface="Verdana"/>
                <a:cs typeface="Verdana"/>
              </a:rPr>
              <a:t>tips</a:t>
            </a:r>
            <a:r>
              <a:rPr sz="2400" spc="-110" dirty="0">
                <a:latin typeface="Verdana"/>
                <a:cs typeface="Verdana"/>
              </a:rPr>
              <a:t> </a:t>
            </a:r>
            <a:r>
              <a:rPr sz="2400" spc="50" dirty="0">
                <a:latin typeface="Verdana"/>
                <a:cs typeface="Verdana"/>
              </a:rPr>
              <a:t>to</a:t>
            </a:r>
            <a:r>
              <a:rPr sz="2400" spc="-105" dirty="0">
                <a:latin typeface="Verdana"/>
                <a:cs typeface="Verdana"/>
              </a:rPr>
              <a:t> </a:t>
            </a:r>
            <a:r>
              <a:rPr sz="2400" spc="70" dirty="0">
                <a:latin typeface="Verdana"/>
                <a:cs typeface="Verdana"/>
              </a:rPr>
              <a:t>help</a:t>
            </a:r>
            <a:r>
              <a:rPr sz="2400" spc="-105" dirty="0">
                <a:latin typeface="Verdana"/>
                <a:cs typeface="Verdana"/>
              </a:rPr>
              <a:t> </a:t>
            </a:r>
            <a:r>
              <a:rPr sz="2400" dirty="0">
                <a:latin typeface="Verdana"/>
                <a:cs typeface="Verdana"/>
              </a:rPr>
              <a:t>you</a:t>
            </a:r>
            <a:r>
              <a:rPr sz="2400" spc="-105" dirty="0">
                <a:latin typeface="Verdana"/>
                <a:cs typeface="Verdana"/>
              </a:rPr>
              <a:t> </a:t>
            </a:r>
            <a:r>
              <a:rPr sz="2400" dirty="0">
                <a:latin typeface="Verdana"/>
                <a:cs typeface="Verdana"/>
              </a:rPr>
              <a:t>collaborate</a:t>
            </a:r>
            <a:r>
              <a:rPr sz="2400" spc="-110" dirty="0">
                <a:latin typeface="Verdana"/>
                <a:cs typeface="Verdana"/>
              </a:rPr>
              <a:t> </a:t>
            </a:r>
            <a:r>
              <a:rPr sz="2400" dirty="0">
                <a:latin typeface="Verdana"/>
                <a:cs typeface="Verdana"/>
              </a:rPr>
              <a:t>effectively</a:t>
            </a:r>
            <a:r>
              <a:rPr sz="2400" spc="-105" dirty="0">
                <a:latin typeface="Verdana"/>
                <a:cs typeface="Verdana"/>
              </a:rPr>
              <a:t> </a:t>
            </a:r>
            <a:r>
              <a:rPr sz="2400" spc="85" dirty="0">
                <a:latin typeface="Verdana"/>
                <a:cs typeface="Verdana"/>
              </a:rPr>
              <a:t>with</a:t>
            </a:r>
            <a:r>
              <a:rPr sz="2400" spc="-105" dirty="0">
                <a:latin typeface="Verdana"/>
                <a:cs typeface="Verdana"/>
              </a:rPr>
              <a:t> </a:t>
            </a:r>
            <a:r>
              <a:rPr sz="2400" dirty="0">
                <a:latin typeface="Verdana"/>
                <a:cs typeface="Verdana"/>
              </a:rPr>
              <a:t>other</a:t>
            </a:r>
            <a:r>
              <a:rPr sz="2400" spc="-105" dirty="0">
                <a:latin typeface="Verdana"/>
                <a:cs typeface="Verdana"/>
              </a:rPr>
              <a:t> </a:t>
            </a:r>
            <a:r>
              <a:rPr sz="2400" spc="-10" dirty="0">
                <a:latin typeface="Verdana"/>
                <a:cs typeface="Verdana"/>
              </a:rPr>
              <a:t>delegates </a:t>
            </a:r>
            <a:r>
              <a:rPr sz="2400" spc="75" dirty="0">
                <a:latin typeface="Verdana"/>
                <a:cs typeface="Verdana"/>
              </a:rPr>
              <a:t>during</a:t>
            </a:r>
            <a:r>
              <a:rPr sz="2400" spc="-185" dirty="0">
                <a:latin typeface="Verdana"/>
                <a:cs typeface="Verdana"/>
              </a:rPr>
              <a:t> </a:t>
            </a:r>
            <a:r>
              <a:rPr sz="2400" spc="60" dirty="0">
                <a:latin typeface="Verdana"/>
                <a:cs typeface="Verdana"/>
              </a:rPr>
              <a:t>the</a:t>
            </a:r>
            <a:r>
              <a:rPr sz="2400" spc="-180" dirty="0">
                <a:latin typeface="Verdana"/>
                <a:cs typeface="Verdana"/>
              </a:rPr>
              <a:t> </a:t>
            </a:r>
            <a:r>
              <a:rPr sz="2400" spc="85" dirty="0">
                <a:latin typeface="Verdana"/>
                <a:cs typeface="Verdana"/>
              </a:rPr>
              <a:t>merging</a:t>
            </a:r>
            <a:r>
              <a:rPr sz="2400" spc="-185" dirty="0">
                <a:latin typeface="Verdana"/>
                <a:cs typeface="Verdana"/>
              </a:rPr>
              <a:t> </a:t>
            </a:r>
            <a:r>
              <a:rPr sz="2400" spc="-10" dirty="0">
                <a:latin typeface="Verdana"/>
                <a:cs typeface="Verdana"/>
              </a:rPr>
              <a:t>process:</a:t>
            </a:r>
            <a:endParaRPr sz="2400" dirty="0">
              <a:latin typeface="Verdana"/>
              <a:cs typeface="Verdana"/>
            </a:endParaRPr>
          </a:p>
          <a:p>
            <a:pPr>
              <a:lnSpc>
                <a:spcPct val="100000"/>
              </a:lnSpc>
              <a:spcBef>
                <a:spcPts val="45"/>
              </a:spcBef>
            </a:pPr>
            <a:endParaRPr sz="2800" dirty="0">
              <a:latin typeface="Verdana"/>
              <a:cs typeface="Verdana"/>
            </a:endParaRPr>
          </a:p>
          <a:p>
            <a:pPr marL="553720" marR="283845" indent="-214629">
              <a:lnSpc>
                <a:spcPct val="125000"/>
              </a:lnSpc>
              <a:buClr>
                <a:srgbClr val="000000"/>
              </a:buClr>
              <a:buAutoNum type="arabicPeriod"/>
              <a:tabLst>
                <a:tab pos="554355" algn="l"/>
              </a:tabLst>
            </a:pPr>
            <a:r>
              <a:rPr sz="2400" b="1" dirty="0">
                <a:solidFill>
                  <a:srgbClr val="0CAAEC"/>
                </a:solidFill>
                <a:latin typeface="Verdana"/>
                <a:cs typeface="Verdana"/>
              </a:rPr>
              <a:t>Establish</a:t>
            </a:r>
            <a:r>
              <a:rPr sz="2400" b="1" spc="-90" dirty="0">
                <a:solidFill>
                  <a:srgbClr val="0CAAEC"/>
                </a:solidFill>
                <a:latin typeface="Verdana"/>
                <a:cs typeface="Verdana"/>
              </a:rPr>
              <a:t> </a:t>
            </a:r>
            <a:r>
              <a:rPr sz="2400" b="1" spc="-20" dirty="0">
                <a:solidFill>
                  <a:srgbClr val="0CAAEC"/>
                </a:solidFill>
                <a:latin typeface="Verdana"/>
                <a:cs typeface="Verdana"/>
              </a:rPr>
              <a:t>a</a:t>
            </a:r>
            <a:r>
              <a:rPr sz="2400" b="1" spc="-85" dirty="0">
                <a:solidFill>
                  <a:srgbClr val="0CAAEC"/>
                </a:solidFill>
                <a:latin typeface="Verdana"/>
                <a:cs typeface="Verdana"/>
              </a:rPr>
              <a:t> </a:t>
            </a:r>
            <a:r>
              <a:rPr sz="2400" b="1" dirty="0">
                <a:solidFill>
                  <a:srgbClr val="0CAAEC"/>
                </a:solidFill>
                <a:latin typeface="Verdana"/>
                <a:cs typeface="Verdana"/>
              </a:rPr>
              <a:t>clear</a:t>
            </a:r>
            <a:r>
              <a:rPr sz="2400" b="1" spc="-90" dirty="0">
                <a:solidFill>
                  <a:srgbClr val="0CAAEC"/>
                </a:solidFill>
                <a:latin typeface="Verdana"/>
                <a:cs typeface="Verdana"/>
              </a:rPr>
              <a:t> </a:t>
            </a:r>
            <a:r>
              <a:rPr sz="2400" b="1" spc="-30" dirty="0">
                <a:solidFill>
                  <a:srgbClr val="0CAAEC"/>
                </a:solidFill>
                <a:latin typeface="Verdana"/>
                <a:cs typeface="Verdana"/>
              </a:rPr>
              <a:t>agenda:</a:t>
            </a:r>
            <a:r>
              <a:rPr sz="2400" b="1" spc="-110" dirty="0">
                <a:solidFill>
                  <a:srgbClr val="0CAAEC"/>
                </a:solidFill>
                <a:latin typeface="Verdana"/>
                <a:cs typeface="Verdana"/>
              </a:rPr>
              <a:t> </a:t>
            </a:r>
            <a:r>
              <a:rPr sz="2400" dirty="0">
                <a:latin typeface="Verdana"/>
                <a:cs typeface="Verdana"/>
              </a:rPr>
              <a:t>Before</a:t>
            </a:r>
            <a:r>
              <a:rPr sz="2400" spc="-110" dirty="0">
                <a:latin typeface="Verdana"/>
                <a:cs typeface="Verdana"/>
              </a:rPr>
              <a:t> </a:t>
            </a:r>
            <a:r>
              <a:rPr sz="2400" spc="80" dirty="0">
                <a:latin typeface="Verdana"/>
                <a:cs typeface="Verdana"/>
              </a:rPr>
              <a:t>beginning</a:t>
            </a:r>
            <a:r>
              <a:rPr sz="2400" spc="-110" dirty="0">
                <a:latin typeface="Verdana"/>
                <a:cs typeface="Verdana"/>
              </a:rPr>
              <a:t> </a:t>
            </a:r>
            <a:r>
              <a:rPr sz="2400" dirty="0">
                <a:latin typeface="Verdana"/>
                <a:cs typeface="Verdana"/>
              </a:rPr>
              <a:t>the</a:t>
            </a:r>
            <a:r>
              <a:rPr sz="2400" spc="-114" dirty="0">
                <a:latin typeface="Verdana"/>
                <a:cs typeface="Verdana"/>
              </a:rPr>
              <a:t> </a:t>
            </a:r>
            <a:r>
              <a:rPr sz="2400" dirty="0">
                <a:latin typeface="Verdana"/>
                <a:cs typeface="Verdana"/>
              </a:rPr>
              <a:t>collaboration</a:t>
            </a:r>
            <a:r>
              <a:rPr sz="2400" spc="-110" dirty="0">
                <a:latin typeface="Verdana"/>
                <a:cs typeface="Verdana"/>
              </a:rPr>
              <a:t> </a:t>
            </a:r>
            <a:r>
              <a:rPr sz="2400" spc="-50" dirty="0">
                <a:latin typeface="Verdana"/>
                <a:cs typeface="Verdana"/>
              </a:rPr>
              <a:t>process,</a:t>
            </a:r>
            <a:r>
              <a:rPr sz="2400" spc="-110" dirty="0">
                <a:latin typeface="Verdana"/>
                <a:cs typeface="Verdana"/>
              </a:rPr>
              <a:t> </a:t>
            </a:r>
            <a:r>
              <a:rPr sz="2400" spc="-20" dirty="0">
                <a:latin typeface="Verdana"/>
                <a:cs typeface="Verdana"/>
              </a:rPr>
              <a:t>it's </a:t>
            </a:r>
            <a:r>
              <a:rPr sz="2400" dirty="0">
                <a:latin typeface="Verdana"/>
                <a:cs typeface="Verdana"/>
              </a:rPr>
              <a:t>helpful</a:t>
            </a:r>
            <a:r>
              <a:rPr sz="2400" spc="-140" dirty="0">
                <a:latin typeface="Verdana"/>
                <a:cs typeface="Verdana"/>
              </a:rPr>
              <a:t> </a:t>
            </a:r>
            <a:r>
              <a:rPr sz="2400" dirty="0">
                <a:latin typeface="Verdana"/>
                <a:cs typeface="Verdana"/>
              </a:rPr>
              <a:t>to</a:t>
            </a:r>
            <a:r>
              <a:rPr sz="2400" spc="-140" dirty="0">
                <a:latin typeface="Verdana"/>
                <a:cs typeface="Verdana"/>
              </a:rPr>
              <a:t> </a:t>
            </a:r>
            <a:r>
              <a:rPr sz="2400" dirty="0">
                <a:latin typeface="Verdana"/>
                <a:cs typeface="Verdana"/>
              </a:rPr>
              <a:t>establish</a:t>
            </a:r>
            <a:r>
              <a:rPr sz="2400" spc="-140" dirty="0">
                <a:latin typeface="Verdana"/>
                <a:cs typeface="Verdana"/>
              </a:rPr>
              <a:t> </a:t>
            </a:r>
            <a:r>
              <a:rPr sz="2400" spc="-40" dirty="0">
                <a:latin typeface="Verdana"/>
                <a:cs typeface="Verdana"/>
              </a:rPr>
              <a:t>a</a:t>
            </a:r>
            <a:r>
              <a:rPr sz="2400" spc="-140" dirty="0">
                <a:latin typeface="Verdana"/>
                <a:cs typeface="Verdana"/>
              </a:rPr>
              <a:t> </a:t>
            </a:r>
            <a:r>
              <a:rPr sz="2400" spc="-10" dirty="0">
                <a:latin typeface="Verdana"/>
                <a:cs typeface="Verdana"/>
              </a:rPr>
              <a:t>clear</a:t>
            </a:r>
            <a:r>
              <a:rPr sz="2400" spc="-140" dirty="0">
                <a:latin typeface="Verdana"/>
                <a:cs typeface="Verdana"/>
              </a:rPr>
              <a:t> </a:t>
            </a:r>
            <a:r>
              <a:rPr sz="2400" spc="55" dirty="0">
                <a:latin typeface="Verdana"/>
                <a:cs typeface="Verdana"/>
              </a:rPr>
              <a:t>agenda</a:t>
            </a:r>
            <a:r>
              <a:rPr sz="2400" spc="-140" dirty="0">
                <a:latin typeface="Verdana"/>
                <a:cs typeface="Verdana"/>
              </a:rPr>
              <a:t> </a:t>
            </a:r>
            <a:r>
              <a:rPr sz="2400" spc="70" dirty="0">
                <a:latin typeface="Verdana"/>
                <a:cs typeface="Verdana"/>
              </a:rPr>
              <a:t>and</a:t>
            </a:r>
            <a:r>
              <a:rPr sz="2400" spc="-140" dirty="0">
                <a:latin typeface="Verdana"/>
                <a:cs typeface="Verdana"/>
              </a:rPr>
              <a:t> </a:t>
            </a:r>
            <a:r>
              <a:rPr sz="2400" dirty="0">
                <a:latin typeface="Verdana"/>
                <a:cs typeface="Verdana"/>
              </a:rPr>
              <a:t>outline</a:t>
            </a:r>
            <a:r>
              <a:rPr sz="2400" spc="-140" dirty="0">
                <a:latin typeface="Verdana"/>
                <a:cs typeface="Verdana"/>
              </a:rPr>
              <a:t> </a:t>
            </a:r>
            <a:r>
              <a:rPr sz="2400" dirty="0">
                <a:latin typeface="Verdana"/>
                <a:cs typeface="Verdana"/>
              </a:rPr>
              <a:t>the</a:t>
            </a:r>
            <a:r>
              <a:rPr sz="2400" spc="-135" dirty="0">
                <a:latin typeface="Verdana"/>
                <a:cs typeface="Verdana"/>
              </a:rPr>
              <a:t> </a:t>
            </a:r>
            <a:r>
              <a:rPr sz="2400" dirty="0">
                <a:latin typeface="Verdana"/>
                <a:cs typeface="Verdana"/>
              </a:rPr>
              <a:t>specific</a:t>
            </a:r>
            <a:r>
              <a:rPr sz="2400" spc="-140" dirty="0">
                <a:latin typeface="Verdana"/>
                <a:cs typeface="Verdana"/>
              </a:rPr>
              <a:t> </a:t>
            </a:r>
            <a:r>
              <a:rPr sz="2400" dirty="0">
                <a:latin typeface="Verdana"/>
                <a:cs typeface="Verdana"/>
              </a:rPr>
              <a:t>goals</a:t>
            </a:r>
            <a:r>
              <a:rPr sz="2400" spc="-140" dirty="0">
                <a:latin typeface="Verdana"/>
                <a:cs typeface="Verdana"/>
              </a:rPr>
              <a:t> </a:t>
            </a:r>
            <a:r>
              <a:rPr sz="2400" spc="-10" dirty="0">
                <a:latin typeface="Verdana"/>
                <a:cs typeface="Verdana"/>
              </a:rPr>
              <a:t>you</a:t>
            </a:r>
            <a:r>
              <a:rPr sz="2400" spc="-140" dirty="0">
                <a:latin typeface="Verdana"/>
                <a:cs typeface="Verdana"/>
              </a:rPr>
              <a:t> </a:t>
            </a:r>
            <a:r>
              <a:rPr sz="2400" spc="70" dirty="0">
                <a:latin typeface="Verdana"/>
                <a:cs typeface="Verdana"/>
              </a:rPr>
              <a:t>hope</a:t>
            </a:r>
            <a:r>
              <a:rPr sz="2400" spc="-140" dirty="0">
                <a:latin typeface="Verdana"/>
                <a:cs typeface="Verdana"/>
              </a:rPr>
              <a:t> </a:t>
            </a:r>
            <a:r>
              <a:rPr sz="2400" spc="-25" dirty="0">
                <a:latin typeface="Verdana"/>
                <a:cs typeface="Verdana"/>
              </a:rPr>
              <a:t>to </a:t>
            </a:r>
            <a:r>
              <a:rPr sz="2400" spc="-50" dirty="0">
                <a:latin typeface="Verdana"/>
                <a:cs typeface="Verdana"/>
              </a:rPr>
              <a:t>achieve.</a:t>
            </a:r>
            <a:r>
              <a:rPr sz="2400" spc="-140" dirty="0">
                <a:latin typeface="Verdana"/>
                <a:cs typeface="Verdana"/>
              </a:rPr>
              <a:t> </a:t>
            </a:r>
            <a:r>
              <a:rPr sz="2400" spc="-35" dirty="0">
                <a:latin typeface="Verdana"/>
                <a:cs typeface="Verdana"/>
              </a:rPr>
              <a:t>This</a:t>
            </a:r>
            <a:r>
              <a:rPr sz="2400" spc="-135" dirty="0">
                <a:latin typeface="Verdana"/>
                <a:cs typeface="Verdana"/>
              </a:rPr>
              <a:t> </a:t>
            </a:r>
            <a:r>
              <a:rPr sz="2400" spc="55" dirty="0">
                <a:latin typeface="Verdana"/>
                <a:cs typeface="Verdana"/>
              </a:rPr>
              <a:t>can</a:t>
            </a:r>
            <a:r>
              <a:rPr sz="2400" spc="-140" dirty="0">
                <a:latin typeface="Verdana"/>
                <a:cs typeface="Verdana"/>
              </a:rPr>
              <a:t> </a:t>
            </a:r>
            <a:r>
              <a:rPr sz="2400" spc="55" dirty="0">
                <a:latin typeface="Verdana"/>
                <a:cs typeface="Verdana"/>
              </a:rPr>
              <a:t>help</a:t>
            </a:r>
            <a:r>
              <a:rPr sz="2400" spc="-135" dirty="0">
                <a:latin typeface="Verdana"/>
                <a:cs typeface="Verdana"/>
              </a:rPr>
              <a:t> </a:t>
            </a:r>
            <a:r>
              <a:rPr sz="2400" dirty="0">
                <a:latin typeface="Verdana"/>
                <a:cs typeface="Verdana"/>
              </a:rPr>
              <a:t>keep</a:t>
            </a:r>
            <a:r>
              <a:rPr sz="2400" spc="-140" dirty="0">
                <a:latin typeface="Verdana"/>
                <a:cs typeface="Verdana"/>
              </a:rPr>
              <a:t> </a:t>
            </a:r>
            <a:r>
              <a:rPr sz="2400" dirty="0">
                <a:latin typeface="Verdana"/>
                <a:cs typeface="Verdana"/>
              </a:rPr>
              <a:t>the</a:t>
            </a:r>
            <a:r>
              <a:rPr sz="2400" spc="-135" dirty="0">
                <a:latin typeface="Verdana"/>
                <a:cs typeface="Verdana"/>
              </a:rPr>
              <a:t> </a:t>
            </a:r>
            <a:r>
              <a:rPr sz="2400" dirty="0">
                <a:latin typeface="Verdana"/>
                <a:cs typeface="Verdana"/>
              </a:rPr>
              <a:t>discussion</a:t>
            </a:r>
            <a:r>
              <a:rPr sz="2400" spc="-140" dirty="0">
                <a:latin typeface="Verdana"/>
                <a:cs typeface="Verdana"/>
              </a:rPr>
              <a:t> </a:t>
            </a:r>
            <a:r>
              <a:rPr sz="2400" dirty="0">
                <a:latin typeface="Verdana"/>
                <a:cs typeface="Verdana"/>
              </a:rPr>
              <a:t>focused</a:t>
            </a:r>
            <a:r>
              <a:rPr sz="2400" spc="-135" dirty="0">
                <a:latin typeface="Verdana"/>
                <a:cs typeface="Verdana"/>
              </a:rPr>
              <a:t> </a:t>
            </a:r>
            <a:r>
              <a:rPr sz="2400" spc="70" dirty="0">
                <a:latin typeface="Verdana"/>
                <a:cs typeface="Verdana"/>
              </a:rPr>
              <a:t>and</a:t>
            </a:r>
            <a:r>
              <a:rPr sz="2400" spc="-140" dirty="0">
                <a:latin typeface="Verdana"/>
                <a:cs typeface="Verdana"/>
              </a:rPr>
              <a:t> </a:t>
            </a:r>
            <a:r>
              <a:rPr sz="2400" spc="75" dirty="0">
                <a:latin typeface="Verdana"/>
                <a:cs typeface="Verdana"/>
              </a:rPr>
              <a:t>on</a:t>
            </a:r>
            <a:r>
              <a:rPr sz="2400" spc="-135" dirty="0">
                <a:latin typeface="Verdana"/>
                <a:cs typeface="Verdana"/>
              </a:rPr>
              <a:t> </a:t>
            </a:r>
            <a:r>
              <a:rPr sz="2400" spc="-10" dirty="0">
                <a:latin typeface="Verdana"/>
                <a:cs typeface="Verdana"/>
              </a:rPr>
              <a:t>track.</a:t>
            </a:r>
            <a:endParaRPr sz="2400" dirty="0">
              <a:latin typeface="Verdana"/>
              <a:cs typeface="Verdana"/>
            </a:endParaRPr>
          </a:p>
          <a:p>
            <a:pPr marL="553720" marR="5080" indent="-280035">
              <a:lnSpc>
                <a:spcPct val="125000"/>
              </a:lnSpc>
              <a:buClr>
                <a:srgbClr val="000000"/>
              </a:buClr>
              <a:buAutoNum type="arabicPeriod"/>
              <a:tabLst>
                <a:tab pos="554355" algn="l"/>
              </a:tabLst>
            </a:pPr>
            <a:r>
              <a:rPr sz="2400" b="1" spc="65" dirty="0">
                <a:solidFill>
                  <a:srgbClr val="0CAAEC"/>
                </a:solidFill>
                <a:latin typeface="Verdana"/>
                <a:cs typeface="Verdana"/>
              </a:rPr>
              <a:t>Encourage</a:t>
            </a:r>
            <a:r>
              <a:rPr sz="2400" b="1" spc="-90" dirty="0">
                <a:solidFill>
                  <a:srgbClr val="0CAAEC"/>
                </a:solidFill>
                <a:latin typeface="Verdana"/>
                <a:cs typeface="Verdana"/>
              </a:rPr>
              <a:t> </a:t>
            </a:r>
            <a:r>
              <a:rPr sz="2400" b="1" spc="85" dirty="0">
                <a:solidFill>
                  <a:srgbClr val="0CAAEC"/>
                </a:solidFill>
                <a:latin typeface="Verdana"/>
                <a:cs typeface="Verdana"/>
              </a:rPr>
              <a:t>open</a:t>
            </a:r>
            <a:r>
              <a:rPr sz="2400" b="1" spc="-90" dirty="0">
                <a:solidFill>
                  <a:srgbClr val="0CAAEC"/>
                </a:solidFill>
                <a:latin typeface="Verdana"/>
                <a:cs typeface="Verdana"/>
              </a:rPr>
              <a:t> </a:t>
            </a:r>
            <a:r>
              <a:rPr sz="2400" b="1" dirty="0">
                <a:solidFill>
                  <a:srgbClr val="0CAAEC"/>
                </a:solidFill>
                <a:latin typeface="Verdana"/>
                <a:cs typeface="Verdana"/>
              </a:rPr>
              <a:t>communication:</a:t>
            </a:r>
            <a:r>
              <a:rPr sz="2400" b="1" spc="-95" dirty="0">
                <a:solidFill>
                  <a:srgbClr val="0CAAEC"/>
                </a:solidFill>
                <a:latin typeface="Verdana"/>
                <a:cs typeface="Verdana"/>
              </a:rPr>
              <a:t> </a:t>
            </a:r>
            <a:r>
              <a:rPr sz="2400" spc="50" dirty="0">
                <a:latin typeface="Verdana"/>
                <a:cs typeface="Verdana"/>
              </a:rPr>
              <a:t>Encourage</a:t>
            </a:r>
            <a:r>
              <a:rPr sz="2400" spc="-110" dirty="0">
                <a:latin typeface="Verdana"/>
                <a:cs typeface="Verdana"/>
              </a:rPr>
              <a:t> </a:t>
            </a:r>
            <a:r>
              <a:rPr sz="2400" spc="-30" dirty="0">
                <a:latin typeface="Verdana"/>
                <a:cs typeface="Verdana"/>
              </a:rPr>
              <a:t>all</a:t>
            </a:r>
            <a:r>
              <a:rPr sz="2400" spc="-114" dirty="0">
                <a:latin typeface="Verdana"/>
                <a:cs typeface="Verdana"/>
              </a:rPr>
              <a:t> </a:t>
            </a:r>
            <a:r>
              <a:rPr sz="2400" dirty="0">
                <a:latin typeface="Verdana"/>
                <a:cs typeface="Verdana"/>
              </a:rPr>
              <a:t>delegates</a:t>
            </a:r>
            <a:r>
              <a:rPr sz="2400" spc="-110" dirty="0">
                <a:latin typeface="Verdana"/>
                <a:cs typeface="Verdana"/>
              </a:rPr>
              <a:t> </a:t>
            </a:r>
            <a:r>
              <a:rPr sz="2400" dirty="0">
                <a:latin typeface="Verdana"/>
                <a:cs typeface="Verdana"/>
              </a:rPr>
              <a:t>to</a:t>
            </a:r>
            <a:r>
              <a:rPr sz="2400" spc="-114" dirty="0">
                <a:latin typeface="Verdana"/>
                <a:cs typeface="Verdana"/>
              </a:rPr>
              <a:t> </a:t>
            </a:r>
            <a:r>
              <a:rPr sz="2400" spc="-40" dirty="0">
                <a:latin typeface="Verdana"/>
                <a:cs typeface="Verdana"/>
              </a:rPr>
              <a:t>express</a:t>
            </a:r>
            <a:r>
              <a:rPr sz="2400" spc="-110" dirty="0">
                <a:latin typeface="Verdana"/>
                <a:cs typeface="Verdana"/>
              </a:rPr>
              <a:t> </a:t>
            </a:r>
            <a:r>
              <a:rPr sz="2400" spc="-10" dirty="0">
                <a:latin typeface="Verdana"/>
                <a:cs typeface="Verdana"/>
              </a:rPr>
              <a:t>their </a:t>
            </a:r>
            <a:r>
              <a:rPr sz="2400" dirty="0">
                <a:latin typeface="Verdana"/>
                <a:cs typeface="Verdana"/>
              </a:rPr>
              <a:t>ideas</a:t>
            </a:r>
            <a:r>
              <a:rPr sz="2400" spc="-175" dirty="0">
                <a:latin typeface="Verdana"/>
                <a:cs typeface="Verdana"/>
              </a:rPr>
              <a:t> </a:t>
            </a:r>
            <a:r>
              <a:rPr sz="2400" spc="70" dirty="0">
                <a:latin typeface="Verdana"/>
                <a:cs typeface="Verdana"/>
              </a:rPr>
              <a:t>and</a:t>
            </a:r>
            <a:r>
              <a:rPr sz="2400" spc="-175" dirty="0">
                <a:latin typeface="Verdana"/>
                <a:cs typeface="Verdana"/>
              </a:rPr>
              <a:t> </a:t>
            </a:r>
            <a:r>
              <a:rPr sz="2400" dirty="0">
                <a:latin typeface="Verdana"/>
                <a:cs typeface="Verdana"/>
              </a:rPr>
              <a:t>opinions</a:t>
            </a:r>
            <a:r>
              <a:rPr sz="2400" spc="-175" dirty="0">
                <a:latin typeface="Verdana"/>
                <a:cs typeface="Verdana"/>
              </a:rPr>
              <a:t> </a:t>
            </a:r>
            <a:r>
              <a:rPr sz="2400" spc="-50" dirty="0">
                <a:latin typeface="Verdana"/>
                <a:cs typeface="Verdana"/>
              </a:rPr>
              <a:t>freely</a:t>
            </a:r>
            <a:r>
              <a:rPr sz="2400" spc="-175" dirty="0">
                <a:latin typeface="Verdana"/>
                <a:cs typeface="Verdana"/>
              </a:rPr>
              <a:t> </a:t>
            </a:r>
            <a:r>
              <a:rPr sz="2400" spc="70" dirty="0">
                <a:latin typeface="Verdana"/>
                <a:cs typeface="Verdana"/>
              </a:rPr>
              <a:t>and</a:t>
            </a:r>
            <a:r>
              <a:rPr sz="2400" spc="-170" dirty="0">
                <a:latin typeface="Verdana"/>
                <a:cs typeface="Verdana"/>
              </a:rPr>
              <a:t> </a:t>
            </a:r>
            <a:r>
              <a:rPr sz="2400" spc="-45" dirty="0">
                <a:latin typeface="Verdana"/>
                <a:cs typeface="Verdana"/>
              </a:rPr>
              <a:t>openly,</a:t>
            </a:r>
            <a:r>
              <a:rPr sz="2400" spc="-175" dirty="0">
                <a:latin typeface="Verdana"/>
                <a:cs typeface="Verdana"/>
              </a:rPr>
              <a:t> </a:t>
            </a:r>
            <a:r>
              <a:rPr sz="2400" spc="55" dirty="0">
                <a:latin typeface="Verdana"/>
                <a:cs typeface="Verdana"/>
              </a:rPr>
              <a:t>without</a:t>
            </a:r>
            <a:r>
              <a:rPr sz="2400" spc="-175" dirty="0">
                <a:latin typeface="Verdana"/>
                <a:cs typeface="Verdana"/>
              </a:rPr>
              <a:t> </a:t>
            </a:r>
            <a:r>
              <a:rPr sz="2400" spc="-40" dirty="0">
                <a:latin typeface="Verdana"/>
                <a:cs typeface="Verdana"/>
              </a:rPr>
              <a:t>fear</a:t>
            </a:r>
            <a:r>
              <a:rPr sz="2400" spc="-175" dirty="0">
                <a:latin typeface="Verdana"/>
                <a:cs typeface="Verdana"/>
              </a:rPr>
              <a:t> </a:t>
            </a:r>
            <a:r>
              <a:rPr sz="2400" dirty="0">
                <a:latin typeface="Verdana"/>
                <a:cs typeface="Verdana"/>
              </a:rPr>
              <a:t>of</a:t>
            </a:r>
            <a:r>
              <a:rPr sz="2400" spc="-170" dirty="0">
                <a:latin typeface="Verdana"/>
                <a:cs typeface="Verdana"/>
              </a:rPr>
              <a:t> </a:t>
            </a:r>
            <a:r>
              <a:rPr sz="2400" spc="65" dirty="0">
                <a:latin typeface="Verdana"/>
                <a:cs typeface="Verdana"/>
              </a:rPr>
              <a:t>judgment</a:t>
            </a:r>
            <a:r>
              <a:rPr sz="2400" spc="-175" dirty="0">
                <a:latin typeface="Verdana"/>
                <a:cs typeface="Verdana"/>
              </a:rPr>
              <a:t> </a:t>
            </a:r>
            <a:r>
              <a:rPr sz="2400" spc="-20" dirty="0">
                <a:latin typeface="Verdana"/>
                <a:cs typeface="Verdana"/>
              </a:rPr>
              <a:t>or</a:t>
            </a:r>
            <a:r>
              <a:rPr sz="2400" spc="-175" dirty="0">
                <a:latin typeface="Verdana"/>
                <a:cs typeface="Verdana"/>
              </a:rPr>
              <a:t> </a:t>
            </a:r>
            <a:r>
              <a:rPr sz="2400" spc="-65" dirty="0">
                <a:latin typeface="Verdana"/>
                <a:cs typeface="Verdana"/>
              </a:rPr>
              <a:t>reprisal.</a:t>
            </a:r>
            <a:r>
              <a:rPr sz="2400" spc="-175" dirty="0">
                <a:latin typeface="Verdana"/>
                <a:cs typeface="Verdana"/>
              </a:rPr>
              <a:t> </a:t>
            </a:r>
            <a:r>
              <a:rPr sz="2400" spc="-20" dirty="0">
                <a:latin typeface="Verdana"/>
                <a:cs typeface="Verdana"/>
              </a:rPr>
              <a:t>This </a:t>
            </a:r>
            <a:r>
              <a:rPr sz="2400" spc="55" dirty="0">
                <a:latin typeface="Verdana"/>
                <a:cs typeface="Verdana"/>
              </a:rPr>
              <a:t>can</a:t>
            </a:r>
            <a:r>
              <a:rPr sz="2400" spc="-155" dirty="0">
                <a:latin typeface="Verdana"/>
                <a:cs typeface="Verdana"/>
              </a:rPr>
              <a:t> </a:t>
            </a:r>
            <a:r>
              <a:rPr sz="2400" spc="55" dirty="0">
                <a:latin typeface="Verdana"/>
                <a:cs typeface="Verdana"/>
              </a:rPr>
              <a:t>help</a:t>
            </a:r>
            <a:r>
              <a:rPr sz="2400" spc="-155" dirty="0">
                <a:latin typeface="Verdana"/>
                <a:cs typeface="Verdana"/>
              </a:rPr>
              <a:t> </a:t>
            </a:r>
            <a:r>
              <a:rPr sz="2400" dirty="0">
                <a:latin typeface="Verdana"/>
                <a:cs typeface="Verdana"/>
              </a:rPr>
              <a:t>create</a:t>
            </a:r>
            <a:r>
              <a:rPr sz="2400" spc="-155" dirty="0">
                <a:latin typeface="Verdana"/>
                <a:cs typeface="Verdana"/>
              </a:rPr>
              <a:t> </a:t>
            </a:r>
            <a:r>
              <a:rPr sz="2400" dirty="0">
                <a:latin typeface="Verdana"/>
                <a:cs typeface="Verdana"/>
              </a:rPr>
              <a:t>an</a:t>
            </a:r>
            <a:r>
              <a:rPr sz="2400" spc="-155" dirty="0">
                <a:latin typeface="Verdana"/>
                <a:cs typeface="Verdana"/>
              </a:rPr>
              <a:t> </a:t>
            </a:r>
            <a:r>
              <a:rPr sz="2400" dirty="0">
                <a:latin typeface="Verdana"/>
                <a:cs typeface="Verdana"/>
              </a:rPr>
              <a:t>environment</a:t>
            </a:r>
            <a:r>
              <a:rPr sz="2400" spc="-155" dirty="0">
                <a:latin typeface="Verdana"/>
                <a:cs typeface="Verdana"/>
              </a:rPr>
              <a:t> </a:t>
            </a:r>
            <a:r>
              <a:rPr sz="2400" dirty="0">
                <a:latin typeface="Verdana"/>
                <a:cs typeface="Verdana"/>
              </a:rPr>
              <a:t>of</a:t>
            </a:r>
            <a:r>
              <a:rPr sz="2400" spc="-155" dirty="0">
                <a:latin typeface="Verdana"/>
                <a:cs typeface="Verdana"/>
              </a:rPr>
              <a:t> </a:t>
            </a:r>
            <a:r>
              <a:rPr sz="2400" spc="-10" dirty="0">
                <a:latin typeface="Verdana"/>
                <a:cs typeface="Verdana"/>
              </a:rPr>
              <a:t>trust</a:t>
            </a:r>
            <a:r>
              <a:rPr sz="2400" spc="-155" dirty="0">
                <a:latin typeface="Verdana"/>
                <a:cs typeface="Verdana"/>
              </a:rPr>
              <a:t> </a:t>
            </a:r>
            <a:r>
              <a:rPr sz="2400" spc="70" dirty="0">
                <a:latin typeface="Verdana"/>
                <a:cs typeface="Verdana"/>
              </a:rPr>
              <a:t>and</a:t>
            </a:r>
            <a:r>
              <a:rPr sz="2400" spc="-155" dirty="0">
                <a:latin typeface="Verdana"/>
                <a:cs typeface="Verdana"/>
              </a:rPr>
              <a:t> </a:t>
            </a:r>
            <a:r>
              <a:rPr sz="2400" spc="-40" dirty="0">
                <a:latin typeface="Verdana"/>
                <a:cs typeface="Verdana"/>
              </a:rPr>
              <a:t>respect,</a:t>
            </a:r>
            <a:r>
              <a:rPr sz="2400" spc="-155" dirty="0">
                <a:latin typeface="Verdana"/>
                <a:cs typeface="Verdana"/>
              </a:rPr>
              <a:t> </a:t>
            </a:r>
            <a:r>
              <a:rPr sz="2400" spc="70" dirty="0">
                <a:latin typeface="Verdana"/>
                <a:cs typeface="Verdana"/>
              </a:rPr>
              <a:t>and</a:t>
            </a:r>
            <a:r>
              <a:rPr sz="2400" spc="-155" dirty="0">
                <a:latin typeface="Verdana"/>
                <a:cs typeface="Verdana"/>
              </a:rPr>
              <a:t> </a:t>
            </a:r>
            <a:r>
              <a:rPr sz="2400" dirty="0">
                <a:latin typeface="Verdana"/>
                <a:cs typeface="Verdana"/>
              </a:rPr>
              <a:t>allow</a:t>
            </a:r>
            <a:r>
              <a:rPr sz="2400" spc="-155" dirty="0">
                <a:latin typeface="Verdana"/>
                <a:cs typeface="Verdana"/>
              </a:rPr>
              <a:t> </a:t>
            </a:r>
            <a:r>
              <a:rPr sz="2400" spc="-30" dirty="0">
                <a:latin typeface="Verdana"/>
                <a:cs typeface="Verdana"/>
              </a:rPr>
              <a:t>everyone</a:t>
            </a:r>
            <a:r>
              <a:rPr sz="2400" spc="-155" dirty="0">
                <a:latin typeface="Verdana"/>
                <a:cs typeface="Verdana"/>
              </a:rPr>
              <a:t> </a:t>
            </a:r>
            <a:r>
              <a:rPr sz="2400" spc="-25" dirty="0">
                <a:latin typeface="Verdana"/>
                <a:cs typeface="Verdana"/>
              </a:rPr>
              <a:t>to </a:t>
            </a:r>
            <a:r>
              <a:rPr sz="2400" dirty="0">
                <a:latin typeface="Verdana"/>
                <a:cs typeface="Verdana"/>
              </a:rPr>
              <a:t>work</a:t>
            </a:r>
            <a:r>
              <a:rPr sz="2400" spc="-85" dirty="0">
                <a:latin typeface="Verdana"/>
                <a:cs typeface="Verdana"/>
              </a:rPr>
              <a:t> </a:t>
            </a:r>
            <a:r>
              <a:rPr sz="2400" dirty="0">
                <a:latin typeface="Verdana"/>
                <a:cs typeface="Verdana"/>
              </a:rPr>
              <a:t>together</a:t>
            </a:r>
            <a:r>
              <a:rPr sz="2400" spc="-85" dirty="0">
                <a:latin typeface="Verdana"/>
                <a:cs typeface="Verdana"/>
              </a:rPr>
              <a:t> </a:t>
            </a:r>
            <a:r>
              <a:rPr sz="2400" spc="50" dirty="0">
                <a:latin typeface="Verdana"/>
                <a:cs typeface="Verdana"/>
              </a:rPr>
              <a:t>more</a:t>
            </a:r>
            <a:r>
              <a:rPr sz="2400" spc="-80" dirty="0">
                <a:latin typeface="Verdana"/>
                <a:cs typeface="Verdana"/>
              </a:rPr>
              <a:t> </a:t>
            </a:r>
            <a:r>
              <a:rPr sz="2400" spc="-10" dirty="0">
                <a:latin typeface="Verdana"/>
                <a:cs typeface="Verdana"/>
              </a:rPr>
              <a:t>effectively.</a:t>
            </a:r>
            <a:endParaRPr sz="2400" dirty="0">
              <a:latin typeface="Verdana"/>
              <a:cs typeface="Verdana"/>
            </a:endParaRPr>
          </a:p>
          <a:p>
            <a:pPr marL="553720" marR="236854" indent="-278765">
              <a:lnSpc>
                <a:spcPct val="125000"/>
              </a:lnSpc>
              <a:buClr>
                <a:srgbClr val="000000"/>
              </a:buClr>
              <a:buAutoNum type="arabicPeriod"/>
              <a:tabLst>
                <a:tab pos="554355" algn="l"/>
              </a:tabLst>
            </a:pPr>
            <a:r>
              <a:rPr sz="2400" b="1" spc="105" dirty="0">
                <a:solidFill>
                  <a:srgbClr val="0CAAEC"/>
                </a:solidFill>
                <a:latin typeface="Verdana"/>
                <a:cs typeface="Verdana"/>
              </a:rPr>
              <a:t>Be</a:t>
            </a:r>
            <a:r>
              <a:rPr sz="2400" b="1" spc="-160" dirty="0">
                <a:solidFill>
                  <a:srgbClr val="0CAAEC"/>
                </a:solidFill>
                <a:latin typeface="Verdana"/>
                <a:cs typeface="Verdana"/>
              </a:rPr>
              <a:t> </a:t>
            </a:r>
            <a:r>
              <a:rPr sz="2400" b="1" spc="65" dirty="0">
                <a:solidFill>
                  <a:srgbClr val="0CAAEC"/>
                </a:solidFill>
                <a:latin typeface="Verdana"/>
                <a:cs typeface="Verdana"/>
              </a:rPr>
              <a:t>willing</a:t>
            </a:r>
            <a:r>
              <a:rPr sz="2400" b="1" spc="-160" dirty="0">
                <a:solidFill>
                  <a:srgbClr val="0CAAEC"/>
                </a:solidFill>
                <a:latin typeface="Verdana"/>
                <a:cs typeface="Verdana"/>
              </a:rPr>
              <a:t> </a:t>
            </a:r>
            <a:r>
              <a:rPr sz="2400" b="1" spc="50" dirty="0">
                <a:solidFill>
                  <a:srgbClr val="0CAAEC"/>
                </a:solidFill>
                <a:latin typeface="Verdana"/>
                <a:cs typeface="Verdana"/>
              </a:rPr>
              <a:t>to</a:t>
            </a:r>
            <a:r>
              <a:rPr sz="2400" b="1" spc="-160" dirty="0">
                <a:solidFill>
                  <a:srgbClr val="0CAAEC"/>
                </a:solidFill>
                <a:latin typeface="Verdana"/>
                <a:cs typeface="Verdana"/>
              </a:rPr>
              <a:t> </a:t>
            </a:r>
            <a:r>
              <a:rPr sz="2400" b="1" dirty="0">
                <a:solidFill>
                  <a:srgbClr val="0CAAEC"/>
                </a:solidFill>
                <a:latin typeface="Verdana"/>
                <a:cs typeface="Verdana"/>
              </a:rPr>
              <a:t>compromise:</a:t>
            </a:r>
            <a:r>
              <a:rPr sz="2400" b="1" spc="-165" dirty="0">
                <a:solidFill>
                  <a:srgbClr val="0CAAEC"/>
                </a:solidFill>
                <a:latin typeface="Verdana"/>
                <a:cs typeface="Verdana"/>
              </a:rPr>
              <a:t> </a:t>
            </a:r>
            <a:r>
              <a:rPr sz="2400" spc="-105" dirty="0">
                <a:latin typeface="Verdana"/>
                <a:cs typeface="Verdana"/>
              </a:rPr>
              <a:t>In</a:t>
            </a:r>
            <a:r>
              <a:rPr sz="2400" spc="-180" dirty="0">
                <a:latin typeface="Verdana"/>
                <a:cs typeface="Verdana"/>
              </a:rPr>
              <a:t> </a:t>
            </a:r>
            <a:r>
              <a:rPr sz="2400" dirty="0">
                <a:latin typeface="Verdana"/>
                <a:cs typeface="Verdana"/>
              </a:rPr>
              <a:t>order</a:t>
            </a:r>
            <a:r>
              <a:rPr sz="2400" spc="-180" dirty="0">
                <a:latin typeface="Verdana"/>
                <a:cs typeface="Verdana"/>
              </a:rPr>
              <a:t> </a:t>
            </a:r>
            <a:r>
              <a:rPr sz="2400" dirty="0">
                <a:latin typeface="Verdana"/>
                <a:cs typeface="Verdana"/>
              </a:rPr>
              <a:t>to</a:t>
            </a:r>
            <a:r>
              <a:rPr sz="2400" spc="-180" dirty="0">
                <a:latin typeface="Verdana"/>
                <a:cs typeface="Verdana"/>
              </a:rPr>
              <a:t> </a:t>
            </a:r>
            <a:r>
              <a:rPr sz="2400" dirty="0">
                <a:latin typeface="Verdana"/>
                <a:cs typeface="Verdana"/>
              </a:rPr>
              <a:t>reach</a:t>
            </a:r>
            <a:r>
              <a:rPr sz="2400" spc="-180" dirty="0">
                <a:latin typeface="Verdana"/>
                <a:cs typeface="Verdana"/>
              </a:rPr>
              <a:t> </a:t>
            </a:r>
            <a:r>
              <a:rPr sz="2400" dirty="0">
                <a:latin typeface="Verdana"/>
                <a:cs typeface="Verdana"/>
              </a:rPr>
              <a:t>an</a:t>
            </a:r>
            <a:r>
              <a:rPr sz="2400" spc="-180" dirty="0">
                <a:latin typeface="Verdana"/>
                <a:cs typeface="Verdana"/>
              </a:rPr>
              <a:t> </a:t>
            </a:r>
            <a:r>
              <a:rPr sz="2400" dirty="0">
                <a:latin typeface="Verdana"/>
                <a:cs typeface="Verdana"/>
              </a:rPr>
              <a:t>agreement,</a:t>
            </a:r>
            <a:r>
              <a:rPr sz="2400" spc="-180" dirty="0">
                <a:latin typeface="Verdana"/>
                <a:cs typeface="Verdana"/>
              </a:rPr>
              <a:t> </a:t>
            </a:r>
            <a:r>
              <a:rPr sz="2400" spc="-10" dirty="0">
                <a:latin typeface="Verdana"/>
                <a:cs typeface="Verdana"/>
              </a:rPr>
              <a:t>you</a:t>
            </a:r>
            <a:r>
              <a:rPr sz="2400" spc="-180" dirty="0">
                <a:latin typeface="Verdana"/>
                <a:cs typeface="Verdana"/>
              </a:rPr>
              <a:t> </a:t>
            </a:r>
            <a:r>
              <a:rPr sz="2400" dirty="0">
                <a:latin typeface="Verdana"/>
                <a:cs typeface="Verdana"/>
              </a:rPr>
              <a:t>may</a:t>
            </a:r>
            <a:r>
              <a:rPr sz="2400" spc="-185" dirty="0">
                <a:latin typeface="Verdana"/>
                <a:cs typeface="Verdana"/>
              </a:rPr>
              <a:t> </a:t>
            </a:r>
            <a:r>
              <a:rPr sz="2400" spc="65" dirty="0">
                <a:latin typeface="Verdana"/>
                <a:cs typeface="Verdana"/>
              </a:rPr>
              <a:t>need</a:t>
            </a:r>
            <a:r>
              <a:rPr sz="2400" spc="-180" dirty="0">
                <a:latin typeface="Verdana"/>
                <a:cs typeface="Verdana"/>
              </a:rPr>
              <a:t> </a:t>
            </a:r>
            <a:r>
              <a:rPr sz="2400" spc="-25" dirty="0">
                <a:latin typeface="Verdana"/>
                <a:cs typeface="Verdana"/>
              </a:rPr>
              <a:t>to </a:t>
            </a:r>
            <a:r>
              <a:rPr sz="2400" spc="75" dirty="0">
                <a:latin typeface="Verdana"/>
                <a:cs typeface="Verdana"/>
              </a:rPr>
              <a:t>be</a:t>
            </a:r>
            <a:r>
              <a:rPr sz="2400" spc="-175" dirty="0">
                <a:latin typeface="Verdana"/>
                <a:cs typeface="Verdana"/>
              </a:rPr>
              <a:t> </a:t>
            </a:r>
            <a:r>
              <a:rPr sz="2400" spc="45" dirty="0">
                <a:latin typeface="Verdana"/>
                <a:cs typeface="Verdana"/>
              </a:rPr>
              <a:t>willing</a:t>
            </a:r>
            <a:r>
              <a:rPr sz="2400" spc="-170" dirty="0">
                <a:latin typeface="Verdana"/>
                <a:cs typeface="Verdana"/>
              </a:rPr>
              <a:t> </a:t>
            </a:r>
            <a:r>
              <a:rPr sz="2400" dirty="0">
                <a:latin typeface="Verdana"/>
                <a:cs typeface="Verdana"/>
              </a:rPr>
              <a:t>to</a:t>
            </a:r>
            <a:r>
              <a:rPr sz="2400" spc="-170" dirty="0">
                <a:latin typeface="Verdana"/>
                <a:cs typeface="Verdana"/>
              </a:rPr>
              <a:t> </a:t>
            </a:r>
            <a:r>
              <a:rPr sz="2400" spc="55" dirty="0">
                <a:latin typeface="Verdana"/>
                <a:cs typeface="Verdana"/>
              </a:rPr>
              <a:t>compromise</a:t>
            </a:r>
            <a:r>
              <a:rPr sz="2400" spc="-175" dirty="0">
                <a:latin typeface="Verdana"/>
                <a:cs typeface="Verdana"/>
              </a:rPr>
              <a:t> </a:t>
            </a:r>
            <a:r>
              <a:rPr sz="2400" spc="75" dirty="0">
                <a:latin typeface="Verdana"/>
                <a:cs typeface="Verdana"/>
              </a:rPr>
              <a:t>on</a:t>
            </a:r>
            <a:r>
              <a:rPr sz="2400" spc="-170" dirty="0">
                <a:latin typeface="Verdana"/>
                <a:cs typeface="Verdana"/>
              </a:rPr>
              <a:t> </a:t>
            </a:r>
            <a:r>
              <a:rPr sz="2400" dirty="0">
                <a:latin typeface="Verdana"/>
                <a:cs typeface="Verdana"/>
              </a:rPr>
              <a:t>certain</a:t>
            </a:r>
            <a:r>
              <a:rPr sz="2400" spc="-170" dirty="0">
                <a:latin typeface="Verdana"/>
                <a:cs typeface="Verdana"/>
              </a:rPr>
              <a:t> </a:t>
            </a:r>
            <a:r>
              <a:rPr sz="2400" spc="-35" dirty="0">
                <a:latin typeface="Verdana"/>
                <a:cs typeface="Verdana"/>
              </a:rPr>
              <a:t>points.</a:t>
            </a:r>
            <a:r>
              <a:rPr sz="2400" spc="-170" dirty="0">
                <a:latin typeface="Verdana"/>
                <a:cs typeface="Verdana"/>
              </a:rPr>
              <a:t> </a:t>
            </a:r>
            <a:r>
              <a:rPr sz="2400" spc="-35" dirty="0">
                <a:latin typeface="Verdana"/>
                <a:cs typeface="Verdana"/>
              </a:rPr>
              <a:t>This</a:t>
            </a:r>
            <a:r>
              <a:rPr sz="2400" spc="-175" dirty="0">
                <a:latin typeface="Verdana"/>
                <a:cs typeface="Verdana"/>
              </a:rPr>
              <a:t> </a:t>
            </a:r>
            <a:r>
              <a:rPr sz="2400" spc="70" dirty="0">
                <a:latin typeface="Verdana"/>
                <a:cs typeface="Verdana"/>
              </a:rPr>
              <a:t>could</a:t>
            </a:r>
            <a:r>
              <a:rPr sz="2400" spc="-170" dirty="0">
                <a:latin typeface="Verdana"/>
                <a:cs typeface="Verdana"/>
              </a:rPr>
              <a:t> </a:t>
            </a:r>
            <a:r>
              <a:rPr sz="2400" spc="-30" dirty="0">
                <a:latin typeface="Verdana"/>
                <a:cs typeface="Verdana"/>
              </a:rPr>
              <a:t>involve</a:t>
            </a:r>
            <a:r>
              <a:rPr sz="2400" spc="-170" dirty="0">
                <a:latin typeface="Verdana"/>
                <a:cs typeface="Verdana"/>
              </a:rPr>
              <a:t> </a:t>
            </a:r>
            <a:r>
              <a:rPr sz="2400" dirty="0">
                <a:latin typeface="Verdana"/>
                <a:cs typeface="Verdana"/>
              </a:rPr>
              <a:t>adjusting</a:t>
            </a:r>
            <a:r>
              <a:rPr sz="2400" spc="-170" dirty="0">
                <a:latin typeface="Verdana"/>
                <a:cs typeface="Verdana"/>
              </a:rPr>
              <a:t> </a:t>
            </a:r>
            <a:r>
              <a:rPr sz="2400" spc="-25" dirty="0">
                <a:latin typeface="Verdana"/>
                <a:cs typeface="Verdana"/>
              </a:rPr>
              <a:t>the </a:t>
            </a:r>
            <a:r>
              <a:rPr sz="2400" spc="65" dirty="0">
                <a:latin typeface="Verdana"/>
                <a:cs typeface="Verdana"/>
              </a:rPr>
              <a:t>wording</a:t>
            </a:r>
            <a:r>
              <a:rPr sz="2400" spc="-160" dirty="0">
                <a:latin typeface="Verdana"/>
                <a:cs typeface="Verdana"/>
              </a:rPr>
              <a:t> </a:t>
            </a:r>
            <a:r>
              <a:rPr sz="2400" dirty="0">
                <a:latin typeface="Verdana"/>
                <a:cs typeface="Verdana"/>
              </a:rPr>
              <a:t>of</a:t>
            </a:r>
            <a:r>
              <a:rPr sz="2400" spc="-165" dirty="0">
                <a:latin typeface="Verdana"/>
                <a:cs typeface="Verdana"/>
              </a:rPr>
              <a:t> </a:t>
            </a:r>
            <a:r>
              <a:rPr sz="2400" dirty="0">
                <a:latin typeface="Verdana"/>
                <a:cs typeface="Verdana"/>
              </a:rPr>
              <a:t>certain</a:t>
            </a:r>
            <a:r>
              <a:rPr sz="2400" spc="-160" dirty="0">
                <a:latin typeface="Verdana"/>
                <a:cs typeface="Verdana"/>
              </a:rPr>
              <a:t> </a:t>
            </a:r>
            <a:r>
              <a:rPr sz="2400" dirty="0">
                <a:latin typeface="Verdana"/>
                <a:cs typeface="Verdana"/>
              </a:rPr>
              <a:t>sections</a:t>
            </a:r>
            <a:r>
              <a:rPr sz="2400" spc="-160" dirty="0">
                <a:latin typeface="Verdana"/>
                <a:cs typeface="Verdana"/>
              </a:rPr>
              <a:t> </a:t>
            </a:r>
            <a:r>
              <a:rPr sz="2400" spc="-20" dirty="0">
                <a:latin typeface="Verdana"/>
                <a:cs typeface="Verdana"/>
              </a:rPr>
              <a:t>or</a:t>
            </a:r>
            <a:r>
              <a:rPr sz="2400" spc="-160" dirty="0">
                <a:latin typeface="Verdana"/>
                <a:cs typeface="Verdana"/>
              </a:rPr>
              <a:t> </a:t>
            </a:r>
            <a:r>
              <a:rPr sz="2400" spc="75" dirty="0">
                <a:latin typeface="Verdana"/>
                <a:cs typeface="Verdana"/>
              </a:rPr>
              <a:t>being</a:t>
            </a:r>
            <a:r>
              <a:rPr sz="2400" spc="-160" dirty="0">
                <a:latin typeface="Verdana"/>
                <a:cs typeface="Verdana"/>
              </a:rPr>
              <a:t> </a:t>
            </a:r>
            <a:r>
              <a:rPr sz="2400" spc="-20" dirty="0">
                <a:latin typeface="Verdana"/>
                <a:cs typeface="Verdana"/>
              </a:rPr>
              <a:t>flexible</a:t>
            </a:r>
            <a:r>
              <a:rPr sz="2400" spc="-160" dirty="0">
                <a:latin typeface="Verdana"/>
                <a:cs typeface="Verdana"/>
              </a:rPr>
              <a:t> </a:t>
            </a:r>
            <a:r>
              <a:rPr sz="2400" spc="75" dirty="0">
                <a:latin typeface="Verdana"/>
                <a:cs typeface="Verdana"/>
              </a:rPr>
              <a:t>on</a:t>
            </a:r>
            <a:r>
              <a:rPr sz="2400" spc="-160" dirty="0">
                <a:latin typeface="Verdana"/>
                <a:cs typeface="Verdana"/>
              </a:rPr>
              <a:t> </a:t>
            </a:r>
            <a:r>
              <a:rPr sz="2400" dirty="0">
                <a:latin typeface="Verdana"/>
                <a:cs typeface="Verdana"/>
              </a:rPr>
              <a:t>certain</a:t>
            </a:r>
            <a:r>
              <a:rPr sz="2400" spc="-160" dirty="0">
                <a:latin typeface="Verdana"/>
                <a:cs typeface="Verdana"/>
              </a:rPr>
              <a:t> </a:t>
            </a:r>
            <a:r>
              <a:rPr sz="2400" dirty="0">
                <a:latin typeface="Verdana"/>
                <a:cs typeface="Verdana"/>
              </a:rPr>
              <a:t>goals</a:t>
            </a:r>
            <a:r>
              <a:rPr sz="2400" spc="-160" dirty="0">
                <a:latin typeface="Verdana"/>
                <a:cs typeface="Verdana"/>
              </a:rPr>
              <a:t> </a:t>
            </a:r>
            <a:r>
              <a:rPr sz="2400" spc="-20" dirty="0">
                <a:latin typeface="Verdana"/>
                <a:cs typeface="Verdana"/>
              </a:rPr>
              <a:t>or</a:t>
            </a:r>
            <a:r>
              <a:rPr sz="2400" spc="-160" dirty="0">
                <a:latin typeface="Verdana"/>
                <a:cs typeface="Verdana"/>
              </a:rPr>
              <a:t> </a:t>
            </a:r>
            <a:r>
              <a:rPr sz="2400" dirty="0">
                <a:latin typeface="Verdana"/>
                <a:cs typeface="Verdana"/>
              </a:rPr>
              <a:t>action</a:t>
            </a:r>
            <a:r>
              <a:rPr sz="2400" spc="-160" dirty="0">
                <a:latin typeface="Verdana"/>
                <a:cs typeface="Verdana"/>
              </a:rPr>
              <a:t> </a:t>
            </a:r>
            <a:r>
              <a:rPr sz="2400" spc="-10" dirty="0">
                <a:latin typeface="Verdana"/>
                <a:cs typeface="Verdana"/>
              </a:rPr>
              <a:t>points.</a:t>
            </a:r>
            <a:endParaRPr sz="2400" dirty="0">
              <a:latin typeface="Verdana"/>
              <a:cs typeface="Verdana"/>
            </a:endParaRPr>
          </a:p>
          <a:p>
            <a:pPr marL="553720" marR="97155" indent="-309880">
              <a:lnSpc>
                <a:spcPct val="125000"/>
              </a:lnSpc>
              <a:buClr>
                <a:srgbClr val="000000"/>
              </a:buClr>
              <a:buAutoNum type="arabicPeriod"/>
              <a:tabLst>
                <a:tab pos="554355" algn="l"/>
              </a:tabLst>
            </a:pPr>
            <a:r>
              <a:rPr lang="en-CA" sz="2400" b="1" spc="-60" dirty="0">
                <a:solidFill>
                  <a:srgbClr val="0CAAEC"/>
                </a:solidFill>
                <a:latin typeface="Verdana"/>
                <a:cs typeface="Verdana"/>
              </a:rPr>
              <a:t> </a:t>
            </a:r>
            <a:r>
              <a:rPr sz="2400" b="1" spc="-60" dirty="0">
                <a:solidFill>
                  <a:srgbClr val="0CAAEC"/>
                </a:solidFill>
                <a:latin typeface="Verdana"/>
                <a:cs typeface="Verdana"/>
              </a:rPr>
              <a:t>Stay</a:t>
            </a:r>
            <a:r>
              <a:rPr sz="2400" b="1" spc="-155" dirty="0">
                <a:solidFill>
                  <a:srgbClr val="0CAAEC"/>
                </a:solidFill>
                <a:latin typeface="Verdana"/>
                <a:cs typeface="Verdana"/>
              </a:rPr>
              <a:t> </a:t>
            </a:r>
            <a:r>
              <a:rPr sz="2400" b="1" spc="55" dirty="0">
                <a:solidFill>
                  <a:srgbClr val="0CAAEC"/>
                </a:solidFill>
                <a:latin typeface="Verdana"/>
                <a:cs typeface="Verdana"/>
              </a:rPr>
              <a:t>focused</a:t>
            </a:r>
            <a:r>
              <a:rPr sz="2400" b="1" spc="-155" dirty="0">
                <a:solidFill>
                  <a:srgbClr val="0CAAEC"/>
                </a:solidFill>
                <a:latin typeface="Verdana"/>
                <a:cs typeface="Verdana"/>
              </a:rPr>
              <a:t> </a:t>
            </a:r>
            <a:r>
              <a:rPr sz="2400" b="1" spc="80" dirty="0">
                <a:solidFill>
                  <a:srgbClr val="0CAAEC"/>
                </a:solidFill>
                <a:latin typeface="Verdana"/>
                <a:cs typeface="Verdana"/>
              </a:rPr>
              <a:t>on</a:t>
            </a:r>
            <a:r>
              <a:rPr sz="2400" b="1" spc="-155" dirty="0">
                <a:solidFill>
                  <a:srgbClr val="0CAAEC"/>
                </a:solidFill>
                <a:latin typeface="Verdana"/>
                <a:cs typeface="Verdana"/>
              </a:rPr>
              <a:t> </a:t>
            </a:r>
            <a:r>
              <a:rPr sz="2400" b="1" spc="60" dirty="0">
                <a:solidFill>
                  <a:srgbClr val="0CAAEC"/>
                </a:solidFill>
                <a:latin typeface="Verdana"/>
                <a:cs typeface="Verdana"/>
              </a:rPr>
              <a:t>the</a:t>
            </a:r>
            <a:r>
              <a:rPr sz="2400" b="1" spc="-155" dirty="0">
                <a:solidFill>
                  <a:srgbClr val="0CAAEC"/>
                </a:solidFill>
                <a:latin typeface="Verdana"/>
                <a:cs typeface="Verdana"/>
              </a:rPr>
              <a:t> </a:t>
            </a:r>
            <a:r>
              <a:rPr sz="2400" b="1" spc="114" dirty="0">
                <a:solidFill>
                  <a:srgbClr val="0CAAEC"/>
                </a:solidFill>
                <a:latin typeface="Verdana"/>
                <a:cs typeface="Verdana"/>
              </a:rPr>
              <a:t>common</a:t>
            </a:r>
            <a:r>
              <a:rPr sz="2400" b="1" spc="-155" dirty="0">
                <a:solidFill>
                  <a:srgbClr val="0CAAEC"/>
                </a:solidFill>
                <a:latin typeface="Verdana"/>
                <a:cs typeface="Verdana"/>
              </a:rPr>
              <a:t> </a:t>
            </a:r>
            <a:r>
              <a:rPr sz="2400" b="1" spc="-80" dirty="0">
                <a:solidFill>
                  <a:srgbClr val="0CAAEC"/>
                </a:solidFill>
                <a:latin typeface="Verdana"/>
                <a:cs typeface="Verdana"/>
              </a:rPr>
              <a:t>goal:</a:t>
            </a:r>
            <a:r>
              <a:rPr sz="2400" b="1" spc="-175" dirty="0">
                <a:solidFill>
                  <a:srgbClr val="0CAAEC"/>
                </a:solidFill>
                <a:latin typeface="Verdana"/>
                <a:cs typeface="Verdana"/>
              </a:rPr>
              <a:t> </a:t>
            </a:r>
            <a:r>
              <a:rPr sz="2400" spc="-140" dirty="0">
                <a:latin typeface="Verdana"/>
                <a:cs typeface="Verdana"/>
              </a:rPr>
              <a:t>It's</a:t>
            </a:r>
            <a:r>
              <a:rPr sz="2400" spc="-175" dirty="0">
                <a:latin typeface="Verdana"/>
                <a:cs typeface="Verdana"/>
              </a:rPr>
              <a:t> </a:t>
            </a:r>
            <a:r>
              <a:rPr sz="2400" spc="45" dirty="0">
                <a:latin typeface="Verdana"/>
                <a:cs typeface="Verdana"/>
              </a:rPr>
              <a:t>important</a:t>
            </a:r>
            <a:r>
              <a:rPr sz="2400" spc="-175" dirty="0">
                <a:latin typeface="Verdana"/>
                <a:cs typeface="Verdana"/>
              </a:rPr>
              <a:t> </a:t>
            </a:r>
            <a:r>
              <a:rPr sz="2400" dirty="0">
                <a:latin typeface="Verdana"/>
                <a:cs typeface="Verdana"/>
              </a:rPr>
              <a:t>to</a:t>
            </a:r>
            <a:r>
              <a:rPr sz="2400" spc="-180" dirty="0">
                <a:latin typeface="Verdana"/>
                <a:cs typeface="Verdana"/>
              </a:rPr>
              <a:t> </a:t>
            </a:r>
            <a:r>
              <a:rPr sz="2400" dirty="0">
                <a:latin typeface="Verdana"/>
                <a:cs typeface="Verdana"/>
              </a:rPr>
              <a:t>keep</a:t>
            </a:r>
            <a:r>
              <a:rPr sz="2400" spc="-175" dirty="0">
                <a:latin typeface="Verdana"/>
                <a:cs typeface="Verdana"/>
              </a:rPr>
              <a:t> </a:t>
            </a:r>
            <a:r>
              <a:rPr sz="2400" dirty="0">
                <a:latin typeface="Verdana"/>
                <a:cs typeface="Verdana"/>
              </a:rPr>
              <a:t>the</a:t>
            </a:r>
            <a:r>
              <a:rPr sz="2400" spc="-175" dirty="0">
                <a:latin typeface="Verdana"/>
                <a:cs typeface="Verdana"/>
              </a:rPr>
              <a:t> </a:t>
            </a:r>
            <a:r>
              <a:rPr sz="2400" dirty="0">
                <a:latin typeface="Verdana"/>
                <a:cs typeface="Verdana"/>
              </a:rPr>
              <a:t>focus</a:t>
            </a:r>
            <a:r>
              <a:rPr sz="2400" spc="-175" dirty="0">
                <a:latin typeface="Verdana"/>
                <a:cs typeface="Verdana"/>
              </a:rPr>
              <a:t> </a:t>
            </a:r>
            <a:r>
              <a:rPr sz="2400" spc="75" dirty="0">
                <a:latin typeface="Verdana"/>
                <a:cs typeface="Verdana"/>
              </a:rPr>
              <a:t>on</a:t>
            </a:r>
            <a:r>
              <a:rPr sz="2400" spc="-175" dirty="0">
                <a:latin typeface="Verdana"/>
                <a:cs typeface="Verdana"/>
              </a:rPr>
              <a:t> </a:t>
            </a:r>
            <a:r>
              <a:rPr sz="2400" spc="-25" dirty="0">
                <a:latin typeface="Verdana"/>
                <a:cs typeface="Verdana"/>
              </a:rPr>
              <a:t>the </a:t>
            </a:r>
            <a:r>
              <a:rPr sz="2400" spc="114" dirty="0">
                <a:latin typeface="Verdana"/>
                <a:cs typeface="Verdana"/>
              </a:rPr>
              <a:t>common</a:t>
            </a:r>
            <a:r>
              <a:rPr sz="2400" spc="-130" dirty="0">
                <a:latin typeface="Verdana"/>
                <a:cs typeface="Verdana"/>
              </a:rPr>
              <a:t> </a:t>
            </a:r>
            <a:r>
              <a:rPr sz="2400" dirty="0">
                <a:latin typeface="Verdana"/>
                <a:cs typeface="Verdana"/>
              </a:rPr>
              <a:t>goal</a:t>
            </a:r>
            <a:r>
              <a:rPr sz="2400" spc="-125" dirty="0">
                <a:latin typeface="Verdana"/>
                <a:cs typeface="Verdana"/>
              </a:rPr>
              <a:t> </a:t>
            </a:r>
            <a:r>
              <a:rPr sz="2400" dirty="0">
                <a:latin typeface="Verdana"/>
                <a:cs typeface="Verdana"/>
              </a:rPr>
              <a:t>of</a:t>
            </a:r>
            <a:r>
              <a:rPr sz="2400" spc="-125" dirty="0">
                <a:latin typeface="Verdana"/>
                <a:cs typeface="Verdana"/>
              </a:rPr>
              <a:t> </a:t>
            </a:r>
            <a:r>
              <a:rPr sz="2400" dirty="0">
                <a:latin typeface="Verdana"/>
                <a:cs typeface="Verdana"/>
              </a:rPr>
              <a:t>creating</a:t>
            </a:r>
            <a:r>
              <a:rPr sz="2400" spc="-130" dirty="0">
                <a:latin typeface="Verdana"/>
                <a:cs typeface="Verdana"/>
              </a:rPr>
              <a:t> </a:t>
            </a:r>
            <a:r>
              <a:rPr sz="2400" spc="-40" dirty="0">
                <a:latin typeface="Verdana"/>
                <a:cs typeface="Verdana"/>
              </a:rPr>
              <a:t>a</a:t>
            </a:r>
            <a:r>
              <a:rPr sz="2400" spc="-125" dirty="0">
                <a:latin typeface="Verdana"/>
                <a:cs typeface="Verdana"/>
              </a:rPr>
              <a:t> </a:t>
            </a:r>
            <a:r>
              <a:rPr sz="2400" dirty="0">
                <a:latin typeface="Verdana"/>
                <a:cs typeface="Verdana"/>
              </a:rPr>
              <a:t>resolution</a:t>
            </a:r>
            <a:r>
              <a:rPr sz="2400" spc="-125" dirty="0">
                <a:latin typeface="Verdana"/>
                <a:cs typeface="Verdana"/>
              </a:rPr>
              <a:t> </a:t>
            </a:r>
            <a:r>
              <a:rPr sz="2400" dirty="0">
                <a:latin typeface="Verdana"/>
                <a:cs typeface="Verdana"/>
              </a:rPr>
              <a:t>that</a:t>
            </a:r>
            <a:r>
              <a:rPr sz="2400" spc="-125" dirty="0">
                <a:latin typeface="Verdana"/>
                <a:cs typeface="Verdana"/>
              </a:rPr>
              <a:t> </a:t>
            </a:r>
            <a:r>
              <a:rPr sz="2400" spc="-10" dirty="0">
                <a:latin typeface="Verdana"/>
                <a:cs typeface="Verdana"/>
              </a:rPr>
              <a:t>reflects</a:t>
            </a:r>
            <a:r>
              <a:rPr sz="2400" spc="-130" dirty="0">
                <a:latin typeface="Verdana"/>
                <a:cs typeface="Verdana"/>
              </a:rPr>
              <a:t> </a:t>
            </a:r>
            <a:r>
              <a:rPr sz="2400" dirty="0">
                <a:latin typeface="Verdana"/>
                <a:cs typeface="Verdana"/>
              </a:rPr>
              <a:t>the</a:t>
            </a:r>
            <a:r>
              <a:rPr sz="2400" spc="-125" dirty="0">
                <a:latin typeface="Verdana"/>
                <a:cs typeface="Verdana"/>
              </a:rPr>
              <a:t> </a:t>
            </a:r>
            <a:r>
              <a:rPr sz="2400" dirty="0">
                <a:latin typeface="Verdana"/>
                <a:cs typeface="Verdana"/>
              </a:rPr>
              <a:t>consensus</a:t>
            </a:r>
            <a:r>
              <a:rPr sz="2400" spc="-125" dirty="0">
                <a:latin typeface="Verdana"/>
                <a:cs typeface="Verdana"/>
              </a:rPr>
              <a:t> </a:t>
            </a:r>
            <a:r>
              <a:rPr sz="2400" dirty="0">
                <a:latin typeface="Verdana"/>
                <a:cs typeface="Verdana"/>
              </a:rPr>
              <a:t>of</a:t>
            </a:r>
            <a:r>
              <a:rPr sz="2400" spc="-130" dirty="0">
                <a:latin typeface="Verdana"/>
                <a:cs typeface="Verdana"/>
              </a:rPr>
              <a:t> </a:t>
            </a:r>
            <a:r>
              <a:rPr sz="2400" spc="-25" dirty="0">
                <a:latin typeface="Verdana"/>
                <a:cs typeface="Verdana"/>
              </a:rPr>
              <a:t>the </a:t>
            </a:r>
            <a:r>
              <a:rPr sz="2400" dirty="0">
                <a:latin typeface="Verdana"/>
                <a:cs typeface="Verdana"/>
              </a:rPr>
              <a:t>committee.</a:t>
            </a:r>
            <a:r>
              <a:rPr sz="2400" spc="-120" dirty="0">
                <a:latin typeface="Verdana"/>
                <a:cs typeface="Verdana"/>
              </a:rPr>
              <a:t> </a:t>
            </a:r>
            <a:r>
              <a:rPr sz="2400" spc="-35" dirty="0">
                <a:latin typeface="Verdana"/>
                <a:cs typeface="Verdana"/>
              </a:rPr>
              <a:t>This</a:t>
            </a:r>
            <a:r>
              <a:rPr sz="2400" spc="-114" dirty="0">
                <a:latin typeface="Verdana"/>
                <a:cs typeface="Verdana"/>
              </a:rPr>
              <a:t> </a:t>
            </a:r>
            <a:r>
              <a:rPr sz="2400" spc="55" dirty="0">
                <a:latin typeface="Verdana"/>
                <a:cs typeface="Verdana"/>
              </a:rPr>
              <a:t>can</a:t>
            </a:r>
            <a:r>
              <a:rPr sz="2400" spc="-114" dirty="0">
                <a:latin typeface="Verdana"/>
                <a:cs typeface="Verdana"/>
              </a:rPr>
              <a:t> </a:t>
            </a:r>
            <a:r>
              <a:rPr sz="2400" spc="55" dirty="0">
                <a:latin typeface="Verdana"/>
                <a:cs typeface="Verdana"/>
              </a:rPr>
              <a:t>help</a:t>
            </a:r>
            <a:r>
              <a:rPr sz="2400" spc="-120" dirty="0">
                <a:latin typeface="Verdana"/>
                <a:cs typeface="Verdana"/>
              </a:rPr>
              <a:t> </a:t>
            </a:r>
            <a:r>
              <a:rPr sz="2400" dirty="0">
                <a:latin typeface="Verdana"/>
                <a:cs typeface="Verdana"/>
              </a:rPr>
              <a:t>prevent</a:t>
            </a:r>
            <a:r>
              <a:rPr sz="2400" spc="-114" dirty="0">
                <a:latin typeface="Verdana"/>
                <a:cs typeface="Verdana"/>
              </a:rPr>
              <a:t> </a:t>
            </a:r>
            <a:r>
              <a:rPr sz="2400" dirty="0">
                <a:latin typeface="Verdana"/>
                <a:cs typeface="Verdana"/>
              </a:rPr>
              <a:t>personal</a:t>
            </a:r>
            <a:r>
              <a:rPr sz="2400" spc="-114" dirty="0">
                <a:latin typeface="Verdana"/>
                <a:cs typeface="Verdana"/>
              </a:rPr>
              <a:t> </a:t>
            </a:r>
            <a:r>
              <a:rPr sz="2400" spc="-20" dirty="0">
                <a:latin typeface="Verdana"/>
                <a:cs typeface="Verdana"/>
              </a:rPr>
              <a:t>or</a:t>
            </a:r>
            <a:r>
              <a:rPr sz="2400" spc="-114" dirty="0">
                <a:latin typeface="Verdana"/>
                <a:cs typeface="Verdana"/>
              </a:rPr>
              <a:t> </a:t>
            </a:r>
            <a:r>
              <a:rPr sz="2400" dirty="0">
                <a:latin typeface="Verdana"/>
                <a:cs typeface="Verdana"/>
              </a:rPr>
              <a:t>political</a:t>
            </a:r>
            <a:r>
              <a:rPr sz="2400" spc="-120" dirty="0">
                <a:latin typeface="Verdana"/>
                <a:cs typeface="Verdana"/>
              </a:rPr>
              <a:t> </a:t>
            </a:r>
            <a:r>
              <a:rPr sz="2400" dirty="0">
                <a:latin typeface="Verdana"/>
                <a:cs typeface="Verdana"/>
              </a:rPr>
              <a:t>agendas</a:t>
            </a:r>
            <a:r>
              <a:rPr sz="2400" spc="-114" dirty="0">
                <a:latin typeface="Verdana"/>
                <a:cs typeface="Verdana"/>
              </a:rPr>
              <a:t> </a:t>
            </a:r>
            <a:r>
              <a:rPr sz="2400" dirty="0">
                <a:latin typeface="Verdana"/>
                <a:cs typeface="Verdana"/>
              </a:rPr>
              <a:t>from</a:t>
            </a:r>
            <a:r>
              <a:rPr sz="2400" spc="-114" dirty="0">
                <a:latin typeface="Verdana"/>
                <a:cs typeface="Verdana"/>
              </a:rPr>
              <a:t> </a:t>
            </a:r>
            <a:r>
              <a:rPr sz="2400" spc="-10" dirty="0">
                <a:latin typeface="Verdana"/>
                <a:cs typeface="Verdana"/>
              </a:rPr>
              <a:t>derailing </a:t>
            </a:r>
            <a:r>
              <a:rPr sz="2400" dirty="0">
                <a:latin typeface="Verdana"/>
                <a:cs typeface="Verdana"/>
              </a:rPr>
              <a:t>the</a:t>
            </a:r>
            <a:r>
              <a:rPr sz="2400" spc="-5" dirty="0">
                <a:latin typeface="Verdana"/>
                <a:cs typeface="Verdana"/>
              </a:rPr>
              <a:t> </a:t>
            </a:r>
            <a:r>
              <a:rPr sz="2400" dirty="0">
                <a:latin typeface="Verdana"/>
                <a:cs typeface="Verdana"/>
              </a:rPr>
              <a:t>collaboration</a:t>
            </a:r>
            <a:r>
              <a:rPr sz="2400" spc="-5" dirty="0">
                <a:latin typeface="Verdana"/>
                <a:cs typeface="Verdana"/>
              </a:rPr>
              <a:t> </a:t>
            </a:r>
            <a:r>
              <a:rPr sz="2400" spc="-10" dirty="0">
                <a:latin typeface="Verdana"/>
                <a:cs typeface="Verdana"/>
              </a:rPr>
              <a:t>process.</a:t>
            </a:r>
            <a:endParaRPr sz="2400" dirty="0">
              <a:latin typeface="Verdana"/>
              <a:cs typeface="Verdana"/>
            </a:endParaRPr>
          </a:p>
        </p:txBody>
      </p:sp>
      <p:pic>
        <p:nvPicPr>
          <p:cNvPr id="2" name="Audio Recording Apr 27, 2023 at 8:38:58 PM">
            <a:hlinkClick r:id="" action="ppaction://media"/>
            <a:extLst>
              <a:ext uri="{FF2B5EF4-FFF2-40B4-BE49-F238E27FC236}">
                <a16:creationId xmlns:a16="http://schemas.microsoft.com/office/drawing/2014/main" id="{DC876CD9-53A2-75B1-B3AD-E5073B3C71C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895600" y="1790700"/>
            <a:ext cx="812800" cy="812800"/>
          </a:xfrm>
          <a:prstGeom prst="rect">
            <a:avLst/>
          </a:prstGeom>
          <a:ln>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980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59</TotalTime>
  <Words>1582</Words>
  <Application>Microsoft Macintosh PowerPoint</Application>
  <PresentationFormat>Custom</PresentationFormat>
  <Paragraphs>112</Paragraphs>
  <Slides>15</Slides>
  <Notes>14</Notes>
  <HiddenSlides>0</HiddenSlides>
  <MMClips>15</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Arial Black</vt:lpstr>
      <vt:lpstr>Calibri</vt:lpstr>
      <vt:lpstr>Verdana</vt:lpstr>
      <vt:lpstr>Office Theme</vt:lpstr>
      <vt:lpstr>Training Module 4: Merging Conference Papers + Simulation Amendments</vt:lpstr>
      <vt:lpstr>What is Merging Conference Papers + Simulation Amendment?</vt:lpstr>
      <vt:lpstr>The Importance</vt:lpstr>
      <vt:lpstr>PowerPoint Presentation</vt:lpstr>
      <vt:lpstr>1.2 Read each resolution carefully</vt:lpstr>
      <vt:lpstr>1.4 Identify potential conflicts: In addition to identifying areas of agreement and disagreement, it is important to also identify potential conflicts or points of contention. These may be areas where compromise or further discussion will be necessary.</vt:lpstr>
      <vt:lpstr>Identify common elements among the different draft resolutions</vt:lpstr>
      <vt:lpstr>Consulting with other delegates</vt:lpstr>
      <vt:lpstr>PowerPoint Presentation</vt:lpstr>
      <vt:lpstr>Drafting a new resolution</vt:lpstr>
      <vt:lpstr>Reviewing and editing the newly drafted resolution</vt:lpstr>
      <vt:lpstr>PowerPoint Presentation</vt:lpstr>
      <vt:lpstr>Submitting the new merged resolution to the committee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Specialty Health Food</dc:title>
  <dc:creator>World Health Assembly - York</dc:creator>
  <cp:keywords>DAFfzvbns9Q,BAFb_I_dP5M</cp:keywords>
  <cp:lastModifiedBy>Megan G</cp:lastModifiedBy>
  <cp:revision>11</cp:revision>
  <dcterms:created xsi:type="dcterms:W3CDTF">2023-04-15T02:24:41Z</dcterms:created>
  <dcterms:modified xsi:type="dcterms:W3CDTF">2023-04-28T00:47:45Z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2023-04-15T00:00:00Z</vt:filetime>
  </property>
  <property fmtid="{D5CDD505-2E9C-101B-9397-08002B2CF9AE}" pid="3" name="Creator">
    <vt:lpwstr>Canva</vt:lpwstr>
  </property>
  <property fmtid="{D5CDD505-2E9C-101B-9397-08002B2CF9AE}" pid="4" name="Producer">
    <vt:lpwstr>Canva</vt:lpwstr>
  </property>
  <property fmtid="{D5CDD505-2E9C-101B-9397-08002B2CF9AE}" pid="5" name="LastSaved">
    <vt:filetime>2023-04-15T00:00:00Z</vt:filetime>
  </property>
</Properties>
</file>